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F617-2053-40DC-98CF-B6021961C3AC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B747-460A-41EC-A11F-6374BD3142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你的愛不離不棄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沒有一個憂患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耶穌不能擔當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沒</a:t>
            </a:r>
            <a:r>
              <a:rPr lang="zh-CN" altLang="en-US" sz="5400" dirty="0" smtClean="0"/>
              <a:t>有一個痛苦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耶穌不能背負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你的愛不離不棄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我要向高山舉目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我的幫助從你而來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滿</a:t>
            </a:r>
            <a:r>
              <a:rPr lang="zh-CN" altLang="en-US" sz="5400" dirty="0" smtClean="0"/>
              <a:t>有豐盛的慈愛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賜</a:t>
            </a:r>
            <a:r>
              <a:rPr lang="zh-CN" altLang="en-US" sz="5400" dirty="0" smtClean="0"/>
              <a:t>給凡求告你名的人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你的愛不離不棄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你的愛總是不離不棄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憐</a:t>
            </a:r>
            <a:r>
              <a:rPr lang="zh-CN" altLang="en-US" sz="5400" dirty="0" smtClean="0"/>
              <a:t>憫如江河湧流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在我敵人面前擺設宴席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使我的福杯滿溢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你的愛不離不棄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你的愛總是不離不棄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時刻將我環繞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你必永遠紀念與我所立的約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使我領受豐盛的恩典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7</TotalTime>
  <Words>152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Theme3</vt:lpstr>
      <vt:lpstr>你的愛不離不棄</vt:lpstr>
      <vt:lpstr>你的愛不離不棄</vt:lpstr>
      <vt:lpstr>你的愛不離不棄</vt:lpstr>
      <vt:lpstr>你的愛不離不棄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你的愛不離不棄</dc:title>
  <dc:creator>Admin</dc:creator>
  <cp:lastModifiedBy>Admin</cp:lastModifiedBy>
  <cp:revision>1</cp:revision>
  <dcterms:created xsi:type="dcterms:W3CDTF">2013-03-07T08:43:15Z</dcterms:created>
  <dcterms:modified xsi:type="dcterms:W3CDTF">2013-03-07T08:50:24Z</dcterms:modified>
</cp:coreProperties>
</file>