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C88855-DE2C-45BB-80BE-F7ED99045D17}" type="datetimeFigureOut">
              <a:rPr lang="zh-TW" altLang="en-US" smtClean="0"/>
              <a:pPr/>
              <a:t>2014/1/1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9A52AE-D40C-4489-ADD7-5BD4233187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你的榮耀彰顯在全地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主啊</a:t>
            </a:r>
            <a:r>
              <a:rPr lang="zh-CN" altLang="en-US" sz="5400" dirty="0" smtClean="0"/>
              <a:t>你</a:t>
            </a:r>
            <a:r>
              <a:rPr lang="zh-TW" altLang="en-US" sz="5400" dirty="0" smtClean="0"/>
              <a:t>的名 </a:t>
            </a:r>
          </a:p>
          <a:p>
            <a:pPr algn="ctr">
              <a:buNone/>
            </a:pPr>
            <a:r>
              <a:rPr lang="zh-TW" altLang="en-US" sz="5400" dirty="0" smtClean="0"/>
              <a:t>在全地上何其美 </a:t>
            </a:r>
          </a:p>
          <a:p>
            <a:pPr algn="ctr">
              <a:buNone/>
            </a:pPr>
            <a:r>
              <a:rPr lang="zh-CN" altLang="en-US" sz="5400" dirty="0" smtClean="0"/>
              <a:t>你</a:t>
            </a:r>
            <a:r>
              <a:rPr lang="zh-TW" altLang="en-US" sz="5400" dirty="0" smtClean="0"/>
              <a:t>將你的榮耀 </a:t>
            </a:r>
          </a:p>
          <a:p>
            <a:pPr algn="ctr">
              <a:buNone/>
            </a:pPr>
            <a:r>
              <a:rPr lang="zh-TW" altLang="en-US" sz="5400" dirty="0" smtClean="0"/>
              <a:t>彰顯在全地之間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你的榮耀彰顯在全地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至高神 昔在今在永在的主 </a:t>
            </a:r>
          </a:p>
          <a:p>
            <a:pPr algn="ctr">
              <a:buNone/>
            </a:pPr>
            <a:r>
              <a:rPr lang="en-US" sz="5400" dirty="0" err="1" smtClean="0"/>
              <a:t>Adonai</a:t>
            </a:r>
            <a:r>
              <a:rPr lang="en-US" sz="5400" dirty="0" smtClean="0"/>
              <a:t> Yahweh </a:t>
            </a:r>
            <a:r>
              <a:rPr lang="en-US" sz="5400" dirty="0" err="1" smtClean="0"/>
              <a:t>Tzevaot</a:t>
            </a:r>
            <a:r>
              <a:rPr lang="en-US" sz="5400" dirty="0" smtClean="0"/>
              <a:t> 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全能者 配得所有頌贊尊貴 </a:t>
            </a:r>
          </a:p>
          <a:p>
            <a:pPr algn="ctr">
              <a:buNone/>
            </a:pPr>
            <a:r>
              <a:rPr lang="zh-CN" altLang="en-US" sz="5400" dirty="0" smtClean="0"/>
              <a:t>你</a:t>
            </a:r>
            <a:r>
              <a:rPr lang="zh-TW" altLang="en-US" sz="5400" dirty="0" smtClean="0"/>
              <a:t>將</a:t>
            </a:r>
            <a:r>
              <a:rPr lang="zh-CN" altLang="en-US" sz="5400" dirty="0" smtClean="0"/>
              <a:t>你</a:t>
            </a:r>
            <a:r>
              <a:rPr lang="zh-TW" altLang="en-US" sz="5400" dirty="0" smtClean="0"/>
              <a:t>榮耀 </a:t>
            </a:r>
          </a:p>
          <a:p>
            <a:pPr algn="ctr">
              <a:buNone/>
            </a:pPr>
            <a:r>
              <a:rPr lang="zh-TW" altLang="en-US" sz="5400" dirty="0" smtClean="0"/>
              <a:t>彰顯彰顯在全地之間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你的榮耀彰顯在全地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我的神本為大 </a:t>
            </a:r>
          </a:p>
          <a:p>
            <a:pPr algn="ctr">
              <a:buNone/>
            </a:pPr>
            <a:r>
              <a:rPr lang="zh-TW" altLang="en-US" sz="5400" dirty="0" smtClean="0"/>
              <a:t>當受極大的讚美</a:t>
            </a:r>
            <a:r>
              <a:rPr lang="en-US" sz="5400" dirty="0" smtClean="0"/>
              <a:t>(x3) 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我的神本為大當受大讚美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</TotalTime>
  <Words>95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旅程</vt:lpstr>
      <vt:lpstr>你的榮耀彰顯在全地</vt:lpstr>
      <vt:lpstr>你的榮耀彰顯在全地</vt:lpstr>
      <vt:lpstr>你的榮耀彰顯在全地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你的榮耀彰顯在全地</dc:title>
  <dc:creator>DAIDUONG</dc:creator>
  <cp:lastModifiedBy>DAIDUONG</cp:lastModifiedBy>
  <cp:revision>4</cp:revision>
  <dcterms:created xsi:type="dcterms:W3CDTF">2013-12-31T04:09:52Z</dcterms:created>
  <dcterms:modified xsi:type="dcterms:W3CDTF">2014-01-01T01:57:42Z</dcterms:modified>
</cp:coreProperties>
</file>