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76BFE-28C0-4398-87E6-8E0AA1C0594D}" type="datetimeFigureOut">
              <a:rPr lang="zh-TW" altLang="en-US" smtClean="0"/>
              <a:pPr/>
              <a:t>2018/9/8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F0608-5702-4E2B-BE7A-F8CFC90C07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你讓我生命改變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你恩典豐富極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深厚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每天保守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每一刻供應是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足夠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夜深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和白晝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你讓我生命改變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刻在引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牽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頌讚你  萬世千載不變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身心皆奉獻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你讓我生命改變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你施恩普世像天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傾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福於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世間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細心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的把我在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看顧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關心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你讓我生命改變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憐憫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en-US" altLang="zh-TW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我生命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改變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陪添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你面對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新的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挑戰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身心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皆奉獻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94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你讓我生命改變</vt:lpstr>
      <vt:lpstr>你讓我生命改變</vt:lpstr>
      <vt:lpstr>你讓我生命改變</vt:lpstr>
      <vt:lpstr>你讓我生命改變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你讓我生命改變</dc:title>
  <dc:creator>DAIDUONG</dc:creator>
  <cp:lastModifiedBy>大唐</cp:lastModifiedBy>
  <cp:revision>2</cp:revision>
  <dcterms:created xsi:type="dcterms:W3CDTF">2014-05-28T08:32:21Z</dcterms:created>
  <dcterms:modified xsi:type="dcterms:W3CDTF">2018-09-08T01:58:16Z</dcterms:modified>
</cp:coreProperties>
</file>