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D745239-EF5E-4623-B1F1-4CEC8B908482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5559C2C-D408-4F0C-8EDC-62164FDFF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你願知道嗎</a:t>
            </a:r>
            <a:r>
              <a:rPr lang="en-US" dirty="0" smtClean="0"/>
              <a:t>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8786842" cy="51149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主離天上</a:t>
            </a:r>
            <a:r>
              <a:rPr lang="zh-TW" altLang="en-US" sz="5400" dirty="0" smtClean="0"/>
              <a:t>寶座  降臨</a:t>
            </a:r>
            <a:r>
              <a:rPr lang="zh-TW" altLang="en-US" sz="5400" dirty="0"/>
              <a:t>凡</a:t>
            </a:r>
            <a:r>
              <a:rPr lang="zh-TW" altLang="en-US" sz="5400" dirty="0" smtClean="0"/>
              <a:t>塵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願披上</a:t>
            </a:r>
            <a:r>
              <a:rPr lang="zh-TW" altLang="en-US" sz="5400" dirty="0" smtClean="0"/>
              <a:t>肉身  奇妙</a:t>
            </a:r>
            <a:r>
              <a:rPr lang="zh-TW" altLang="en-US" sz="5400" dirty="0"/>
              <a:t>慈</a:t>
            </a:r>
            <a:r>
              <a:rPr lang="zh-TW" altLang="en-US" sz="5400" dirty="0" smtClean="0"/>
              <a:t>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願知道嗎多</a:t>
            </a:r>
            <a:r>
              <a:rPr lang="zh-TW" altLang="en-US" sz="5400" dirty="0" smtClean="0"/>
              <a:t>年前</a:t>
            </a:r>
            <a:r>
              <a:rPr lang="en-US" sz="5400" dirty="0" smtClean="0"/>
              <a:t> </a:t>
            </a:r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願知道嗎祂愛無邊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你願知道嗎</a:t>
            </a:r>
            <a:r>
              <a:rPr lang="en-US" dirty="0" smtClean="0"/>
              <a:t>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祂無須為你</a:t>
            </a:r>
            <a:r>
              <a:rPr lang="zh-TW" altLang="en-US" sz="5400" dirty="0" smtClean="0"/>
              <a:t>我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謙卑為人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願你得永遠生命大</a:t>
            </a:r>
            <a:r>
              <a:rPr lang="zh-TW" altLang="en-US" sz="5400" dirty="0" smtClean="0"/>
              <a:t>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願知道嗎雖你</a:t>
            </a:r>
            <a:r>
              <a:rPr lang="zh-TW" altLang="en-US" sz="5400" dirty="0" smtClean="0"/>
              <a:t>不在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你願知道</a:t>
            </a:r>
            <a:r>
              <a:rPr lang="zh-TW" altLang="en-US" sz="5400" dirty="0" smtClean="0"/>
              <a:t>嗎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你願知道嗎</a:t>
            </a:r>
            <a:r>
              <a:rPr lang="en-US" dirty="0" smtClean="0"/>
              <a:t>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或</a:t>
            </a:r>
            <a:r>
              <a:rPr lang="zh-TW" altLang="en-US" sz="5400" dirty="0"/>
              <a:t>不</a:t>
            </a:r>
            <a:r>
              <a:rPr lang="zh-TW" altLang="en-US" sz="5400" dirty="0" smtClean="0"/>
              <a:t>理會  不理會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受死於你全無</a:t>
            </a:r>
            <a:r>
              <a:rPr lang="zh-TW" altLang="en-US" sz="5400" dirty="0" smtClean="0"/>
              <a:t>相干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受釘刑你竟不動</a:t>
            </a:r>
            <a:r>
              <a:rPr lang="zh-TW" altLang="en-US" sz="5400" dirty="0" smtClean="0"/>
              <a:t>心腸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竟不信</a:t>
            </a:r>
            <a:r>
              <a:rPr lang="en-US" sz="5400" dirty="0"/>
              <a:t>?</a:t>
            </a:r>
            <a:r>
              <a:rPr lang="zh-TW" altLang="en-US" sz="5400" dirty="0"/>
              <a:t>你竟不信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你願知道嗎</a:t>
            </a:r>
            <a:r>
              <a:rPr lang="en-US" dirty="0" smtClean="0"/>
              <a:t>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祂無須在十架受死苦</a:t>
            </a:r>
            <a:r>
              <a:rPr lang="zh-TW" altLang="en-US" sz="5400" dirty="0" smtClean="0"/>
              <a:t>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願你得永遠生命大</a:t>
            </a:r>
            <a:r>
              <a:rPr lang="zh-TW" altLang="en-US" sz="5400" dirty="0" smtClean="0"/>
              <a:t>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願知道嗎多</a:t>
            </a:r>
            <a:r>
              <a:rPr lang="zh-TW" altLang="en-US" sz="5400" dirty="0" smtClean="0"/>
              <a:t>年前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願知道嗎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你願知道嗎</a:t>
            </a:r>
            <a:r>
              <a:rPr lang="en-US" dirty="0" smtClean="0"/>
              <a:t>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祂愛</a:t>
            </a:r>
            <a:r>
              <a:rPr lang="zh-TW" altLang="en-US" sz="5400" dirty="0" smtClean="0"/>
              <a:t>無邊  愛無邊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受死於你全無</a:t>
            </a:r>
            <a:r>
              <a:rPr lang="zh-TW" altLang="en-US" sz="5400" dirty="0" smtClean="0"/>
              <a:t>相干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受釘刑你竟不動</a:t>
            </a:r>
            <a:r>
              <a:rPr lang="zh-TW" altLang="en-US" sz="5400" dirty="0" smtClean="0"/>
              <a:t>心腸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竟不</a:t>
            </a:r>
            <a:r>
              <a:rPr lang="zh-TW" altLang="en-US" sz="5400" dirty="0" smtClean="0"/>
              <a:t>信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你</a:t>
            </a:r>
            <a:r>
              <a:rPr lang="zh-TW" altLang="en-US" sz="5400" dirty="0"/>
              <a:t>竟不信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你願知道嗎</a:t>
            </a:r>
            <a:r>
              <a:rPr lang="en-US" dirty="0" smtClean="0"/>
              <a:t>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你願知道嗎雖你</a:t>
            </a:r>
            <a:r>
              <a:rPr lang="zh-TW" altLang="en-US" sz="5400" dirty="0" smtClean="0"/>
              <a:t>不在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願知道</a:t>
            </a:r>
            <a:r>
              <a:rPr lang="zh-TW" altLang="en-US" sz="5400" dirty="0" smtClean="0"/>
              <a:t>嗎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或不理會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</a:p>
          <a:p>
            <a:pPr algn="ctr">
              <a:buNone/>
            </a:pPr>
            <a:r>
              <a:rPr lang="zh-TW" altLang="en-US" sz="5400" dirty="0" smtClean="0"/>
              <a:t>不理會 不理會 不理會 不理會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願知道嗎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8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佈景主題8</Template>
  <TotalTime>5</TotalTime>
  <Words>198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佈景主題8</vt:lpstr>
      <vt:lpstr>你願知道嗎?</vt:lpstr>
      <vt:lpstr>你願知道嗎?</vt:lpstr>
      <vt:lpstr>你願知道嗎?</vt:lpstr>
      <vt:lpstr>你願知道嗎?</vt:lpstr>
      <vt:lpstr>你願知道嗎?</vt:lpstr>
      <vt:lpstr>你願知道嗎?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你願知道嗎?</dc:title>
  <dc:creator>DAIDUONG</dc:creator>
  <cp:lastModifiedBy>DAIDUONG</cp:lastModifiedBy>
  <cp:revision>1</cp:revision>
  <dcterms:created xsi:type="dcterms:W3CDTF">2014-04-10T09:09:21Z</dcterms:created>
  <dcterms:modified xsi:type="dcterms:W3CDTF">2014-04-10T09:15:04Z</dcterms:modified>
</cp:coreProperties>
</file>