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8CFC-01AA-463C-8E59-430526A110DB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FFD5-149A-43A4-9FAB-624D72949C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已戰勝死亡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祂已全然得勝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的能力覆蓋全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神的國度降臨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來歡呼讚美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  宣告  全能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  宣告  神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國度降臨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60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來歡呼讚美</vt:lpstr>
      <vt:lpstr>來歡呼讚美</vt:lpstr>
      <vt:lpstr>來歡呼讚美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來歡呼讚美</dc:title>
  <dc:creator>大唐</dc:creator>
  <cp:lastModifiedBy>大唐</cp:lastModifiedBy>
  <cp:revision>1</cp:revision>
  <dcterms:created xsi:type="dcterms:W3CDTF">2017-12-03T00:08:06Z</dcterms:created>
  <dcterms:modified xsi:type="dcterms:W3CDTF">2017-12-03T00:09:36Z</dcterms:modified>
</cp:coreProperties>
</file>