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CD90-D561-4DA6-B4C6-F10094C1806E}" type="datetimeFigureOut">
              <a:rPr lang="zh-TW" altLang="en-US" smtClean="0"/>
              <a:pPr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  來高聲唱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我們來讚美尊崇大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  來高聲唱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我們來讚美尊崇大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惟有祂配得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  今在  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膝要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跪拜  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承認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69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來高聲唱</vt:lpstr>
      <vt:lpstr>來高聲唱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來高聲唱</dc:title>
  <dc:creator>DAIDUONG</dc:creator>
  <cp:lastModifiedBy>大唐</cp:lastModifiedBy>
  <cp:revision>2</cp:revision>
  <dcterms:created xsi:type="dcterms:W3CDTF">2013-07-13T11:54:56Z</dcterms:created>
  <dcterms:modified xsi:type="dcterms:W3CDTF">2017-10-14T01:40:24Z</dcterms:modified>
</cp:coreProperties>
</file>