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8DB0F-C43F-4C1F-B6F0-7BD3377B547F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不必怕因有你同在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因我知道盼望因你而來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有你的恩典我便足夠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讓我可清心見你面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感謝你為我所編寫的一切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115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信心的等待</vt:lpstr>
      <vt:lpstr>信心的等待</vt:lpstr>
      <vt:lpstr>信心的等待</vt:lpstr>
      <vt:lpstr>信心的等待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信心的等待</dc:title>
  <dc:creator>大唐</dc:creator>
  <cp:lastModifiedBy>大唐</cp:lastModifiedBy>
  <cp:revision>2</cp:revision>
  <dcterms:created xsi:type="dcterms:W3CDTF">2018-01-02T12:33:51Z</dcterms:created>
  <dcterms:modified xsi:type="dcterms:W3CDTF">2018-08-21T12:27:56Z</dcterms:modified>
</cp:coreProperties>
</file>