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9DC5CA3-FDA7-428D-A328-11B4FF0C5FC2}" type="datetimeFigureOut">
              <a:rPr lang="zh-TW" altLang="en-US" smtClean="0"/>
              <a:pPr/>
              <a:t>2017/5/28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CA3C63-A09C-4BEA-8CAD-28829094F5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信靠耶穌真是</a:t>
            </a:r>
            <a:r>
              <a:rPr lang="zh-TW" altLang="en-US" sz="5400" dirty="0" smtClean="0"/>
              <a:t>甜美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信靠主恩</a:t>
            </a:r>
            <a:r>
              <a:rPr lang="zh-TW" altLang="en-US" sz="5400" dirty="0" smtClean="0"/>
              <a:t>言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只要站在主應</a:t>
            </a:r>
            <a:r>
              <a:rPr lang="zh-TW" altLang="en-US" sz="5400" dirty="0" smtClean="0"/>
              <a:t>許上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信</a:t>
            </a:r>
            <a:r>
              <a:rPr lang="zh-TW" altLang="en-US" sz="5400" dirty="0"/>
              <a:t>靠主蒙福無邊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耶穌 耶穌  何等可靠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多少</a:t>
            </a:r>
            <a:r>
              <a:rPr lang="zh-TW" altLang="en-US" sz="5400" dirty="0"/>
              <a:t>事上已</a:t>
            </a:r>
            <a:r>
              <a:rPr lang="zh-TW" altLang="en-US" sz="5400" dirty="0" smtClean="0"/>
              <a:t>證明</a:t>
            </a:r>
            <a:endParaRPr lang="en-US" altLang="zh-TW" sz="5400" dirty="0"/>
          </a:p>
          <a:p>
            <a:pPr lvl="0" algn="ctr">
              <a:buNone/>
            </a:pPr>
            <a:r>
              <a:rPr lang="zh-TW" altLang="en-US" sz="5400" dirty="0" smtClean="0"/>
              <a:t>耶穌  耶穌  寶貴耶穌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我信心更堅定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信靠耶穌何等</a:t>
            </a:r>
            <a:r>
              <a:rPr lang="zh-TW" altLang="en-US" sz="5400" dirty="0" smtClean="0"/>
              <a:t>甜美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信靠主寶</a:t>
            </a:r>
            <a:r>
              <a:rPr lang="zh-TW" altLang="en-US" sz="5400" dirty="0" smtClean="0"/>
              <a:t>血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只要憑著純一</a:t>
            </a:r>
            <a:r>
              <a:rPr lang="zh-TW" altLang="en-US" sz="5400" dirty="0" smtClean="0"/>
              <a:t>信心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能</a:t>
            </a:r>
            <a:r>
              <a:rPr lang="zh-TW" altLang="en-US" sz="5400" dirty="0"/>
              <a:t>洗罪污白如雪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耶穌 耶穌  何等可靠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多少</a:t>
            </a:r>
            <a:r>
              <a:rPr lang="zh-TW" altLang="en-US" sz="5400" dirty="0"/>
              <a:t>事上已</a:t>
            </a:r>
            <a:r>
              <a:rPr lang="zh-TW" altLang="en-US" sz="5400" dirty="0" smtClean="0"/>
              <a:t>證明</a:t>
            </a:r>
            <a:endParaRPr lang="en-US" altLang="zh-TW" sz="5400" dirty="0"/>
          </a:p>
          <a:p>
            <a:pPr lvl="0" algn="ctr">
              <a:buNone/>
            </a:pPr>
            <a:r>
              <a:rPr lang="zh-TW" altLang="en-US" sz="5400" dirty="0" smtClean="0"/>
              <a:t>耶穌  耶穌  寶貴耶穌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我信心更堅定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/>
              <a:t>感謝</a:t>
            </a:r>
            <a:r>
              <a:rPr lang="zh-TW" altLang="en-US" sz="5400" smtClean="0"/>
              <a:t>主助</a:t>
            </a:r>
            <a:r>
              <a:rPr lang="zh-TW" altLang="en-US" sz="5400" dirty="0"/>
              <a:t>我信靠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是我救主</a:t>
            </a:r>
            <a:r>
              <a:rPr lang="zh-TW" altLang="en-US" sz="5400" dirty="0" smtClean="0"/>
              <a:t>良友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我深信你與我同</a:t>
            </a:r>
            <a:r>
              <a:rPr lang="zh-TW" altLang="en-US" sz="5400" dirty="0" smtClean="0"/>
              <a:t>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今時直到永久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信靠耶穌真是甜美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耶穌 耶穌  何等可靠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多少</a:t>
            </a:r>
            <a:r>
              <a:rPr lang="zh-TW" altLang="en-US" sz="5400" dirty="0"/>
              <a:t>事上已</a:t>
            </a:r>
            <a:r>
              <a:rPr lang="zh-TW" altLang="en-US" sz="5400" dirty="0" smtClean="0"/>
              <a:t>證明</a:t>
            </a:r>
            <a:endParaRPr lang="en-US" altLang="zh-TW" sz="5400" dirty="0"/>
          </a:p>
          <a:p>
            <a:pPr lvl="0" algn="ctr">
              <a:buNone/>
            </a:pPr>
            <a:r>
              <a:rPr lang="zh-TW" altLang="en-US" sz="5400" dirty="0" smtClean="0"/>
              <a:t>耶穌  耶穌  寶貴耶穌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我信心更堅定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6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151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佈景主題6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信靠耶穌真是甜美</dc:title>
  <dc:creator>User</dc:creator>
  <cp:lastModifiedBy>User</cp:lastModifiedBy>
  <cp:revision>2</cp:revision>
  <dcterms:created xsi:type="dcterms:W3CDTF">2017-05-26T07:11:04Z</dcterms:created>
  <dcterms:modified xsi:type="dcterms:W3CDTF">2017-05-28T03:49:08Z</dcterms:modified>
</cp:coreProperties>
</file>