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403BDA-430C-4975-9C32-30E1AF48EE4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F496926-E81F-4EA6-AB5B-9826FD5FE5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偉大奇妙神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哦  我主  偉大</a:t>
            </a:r>
            <a:r>
              <a:rPr lang="zh-TW" altLang="en-US" sz="5400" dirty="0"/>
              <a:t>奇妙神</a:t>
            </a:r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創造天地和萬物</a:t>
            </a:r>
          </a:p>
          <a:p>
            <a:pPr algn="ctr">
              <a:buNone/>
            </a:pPr>
            <a:r>
              <a:rPr lang="zh-TW" altLang="en-US" sz="5400" dirty="0" smtClean="0"/>
              <a:t>哦  我主  偉大</a:t>
            </a:r>
            <a:r>
              <a:rPr lang="zh-TW" altLang="en-US" sz="5400" dirty="0"/>
              <a:t>奇妙神</a:t>
            </a:r>
          </a:p>
          <a:p>
            <a:pPr algn="ctr">
              <a:buNone/>
            </a:pPr>
            <a:r>
              <a:rPr lang="en-US" sz="5400" i="1" dirty="0"/>
              <a:t> </a:t>
            </a:r>
            <a:r>
              <a:rPr lang="zh-TW" altLang="en-US" sz="5400" dirty="0" smtClean="0"/>
              <a:t>你</a:t>
            </a:r>
            <a:r>
              <a:rPr lang="zh-TW" altLang="en-US" sz="5400" dirty="0"/>
              <a:t>用大能的手創造萬</a:t>
            </a:r>
            <a:r>
              <a:rPr lang="zh-TW" altLang="en-US" sz="5400" dirty="0" smtClean="0"/>
              <a:t>有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偉大奇妙神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/>
              <a:t>在你沒有難成的</a:t>
            </a:r>
            <a:r>
              <a:rPr lang="zh-TW" altLang="en-US" sz="5400" dirty="0" smtClean="0"/>
              <a:t>事</a:t>
            </a:r>
            <a:r>
              <a:rPr lang="en-US" altLang="zh-TW" sz="5400" dirty="0" smtClean="0"/>
              <a:t>(x2)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 smtClean="0"/>
              <a:t>哦  全能</a:t>
            </a:r>
            <a:r>
              <a:rPr lang="zh-TW" altLang="en-US" sz="5400" dirty="0"/>
              <a:t>的</a:t>
            </a:r>
            <a:r>
              <a:rPr lang="zh-TW" altLang="en-US" sz="5400" dirty="0" smtClean="0"/>
              <a:t>上帝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在你沒有難成的</a:t>
            </a:r>
            <a:r>
              <a:rPr lang="zh-TW" altLang="en-US" sz="5400" dirty="0" smtClean="0"/>
              <a:t>事</a:t>
            </a:r>
            <a:r>
              <a:rPr lang="en-US" altLang="zh-TW" sz="5400" dirty="0" smtClean="0"/>
              <a:t>(x3)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47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佈景主題4</vt:lpstr>
      <vt:lpstr>偉大奇妙神</vt:lpstr>
      <vt:lpstr>偉大奇妙神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偉大奇妙神</dc:title>
  <dc:creator>DAIDUONG</dc:creator>
  <cp:lastModifiedBy>DAIDUONG</cp:lastModifiedBy>
  <cp:revision>1</cp:revision>
  <dcterms:created xsi:type="dcterms:W3CDTF">2013-06-23T11:58:39Z</dcterms:created>
  <dcterms:modified xsi:type="dcterms:W3CDTF">2013-06-23T12:02:20Z</dcterms:modified>
</cp:coreProperties>
</file>