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29416-23C6-4F0D-87A6-86E8A7C3F064}" type="datetimeFigureOut">
              <a:rPr lang="zh-TW" altLang="en-US" smtClean="0"/>
              <a:t>2017/8/20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782D-3E28-4A17-A2EC-7B927985636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29416-23C6-4F0D-87A6-86E8A7C3F064}" type="datetimeFigureOut">
              <a:rPr lang="zh-TW" altLang="en-US" smtClean="0"/>
              <a:t>2017/8/20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782D-3E28-4A17-A2EC-7B927985636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29416-23C6-4F0D-87A6-86E8A7C3F064}" type="datetimeFigureOut">
              <a:rPr lang="zh-TW" altLang="en-US" smtClean="0"/>
              <a:t>2017/8/20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782D-3E28-4A17-A2EC-7B927985636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29416-23C6-4F0D-87A6-86E8A7C3F064}" type="datetimeFigureOut">
              <a:rPr lang="zh-TW" altLang="en-US" smtClean="0"/>
              <a:t>2017/8/20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782D-3E28-4A17-A2EC-7B927985636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29416-23C6-4F0D-87A6-86E8A7C3F064}" type="datetimeFigureOut">
              <a:rPr lang="zh-TW" altLang="en-US" smtClean="0"/>
              <a:t>2017/8/20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782D-3E28-4A17-A2EC-7B927985636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29416-23C6-4F0D-87A6-86E8A7C3F064}" type="datetimeFigureOut">
              <a:rPr lang="zh-TW" altLang="en-US" smtClean="0"/>
              <a:t>2017/8/20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782D-3E28-4A17-A2EC-7B927985636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29416-23C6-4F0D-87A6-86E8A7C3F064}" type="datetimeFigureOut">
              <a:rPr lang="zh-TW" altLang="en-US" smtClean="0"/>
              <a:t>2017/8/20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782D-3E28-4A17-A2EC-7B927985636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29416-23C6-4F0D-87A6-86E8A7C3F064}" type="datetimeFigureOut">
              <a:rPr lang="zh-TW" altLang="en-US" smtClean="0"/>
              <a:t>2017/8/20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782D-3E28-4A17-A2EC-7B927985636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29416-23C6-4F0D-87A6-86E8A7C3F064}" type="datetimeFigureOut">
              <a:rPr lang="zh-TW" altLang="en-US" smtClean="0"/>
              <a:t>2017/8/20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782D-3E28-4A17-A2EC-7B927985636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29416-23C6-4F0D-87A6-86E8A7C3F064}" type="datetimeFigureOut">
              <a:rPr lang="zh-TW" altLang="en-US" smtClean="0"/>
              <a:t>2017/8/20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782D-3E28-4A17-A2EC-7B927985636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29416-23C6-4F0D-87A6-86E8A7C3F064}" type="datetimeFigureOut">
              <a:rPr lang="zh-TW" altLang="en-US" smtClean="0"/>
              <a:t>2017/8/20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782D-3E28-4A17-A2EC-7B927985636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29416-23C6-4F0D-87A6-86E8A7C3F064}" type="datetimeFigureOut">
              <a:rPr lang="zh-TW" altLang="en-US" smtClean="0"/>
              <a:t>2017/8/20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5782D-3E28-4A17-A2EC-7B927985636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做與不做</a:t>
            </a:r>
            <a:endParaRPr lang="zh-TW" altLang="en-US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眼我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口我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腳和我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手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都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要為耶穌而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的心 我的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靈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的智慧和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能力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都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要為耶穌而活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做與不做</a:t>
            </a:r>
            <a:endParaRPr lang="zh-TW" altLang="en-US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主喜悅的事 我都要去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做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凡事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從心裡為主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做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不喜悅的 我不看不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說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不想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不聽也不做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做與不做</a:t>
            </a:r>
            <a:endParaRPr lang="zh-TW" altLang="en-US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我的雙手 為主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做工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主恩上加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的雙腳 為主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奔走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主力上加力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做與不做</a:t>
            </a:r>
            <a:endParaRPr lang="zh-TW" altLang="en-US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我的意念 求主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保守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給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我清潔的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的口中 充滿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要為主而活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2</TotalTime>
  <Words>120</Words>
  <Application>Microsoft Office PowerPoint</Application>
  <PresentationFormat>如螢幕大小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佈景主題11</vt:lpstr>
      <vt:lpstr>做與不做</vt:lpstr>
      <vt:lpstr>做與不做</vt:lpstr>
      <vt:lpstr>做與不做</vt:lpstr>
      <vt:lpstr>做與不做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做與不做</dc:title>
  <dc:creator>User</dc:creator>
  <cp:lastModifiedBy>User</cp:lastModifiedBy>
  <cp:revision>1</cp:revision>
  <dcterms:created xsi:type="dcterms:W3CDTF">2017-08-20T00:33:44Z</dcterms:created>
  <dcterms:modified xsi:type="dcterms:W3CDTF">2017-08-20T00:36:18Z</dcterms:modified>
</cp:coreProperties>
</file>