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DC660DC-CF35-425F-826A-B1A86DD7C889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BC08C7F4-EB54-4B9A-B763-056837A183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偶然遇上的驚喜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曾經踏遍路途千</a:t>
            </a:r>
            <a:r>
              <a:rPr lang="zh-TW" altLang="en-US" sz="5400" dirty="0" smtClean="0"/>
              <a:t>萬里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途中</a:t>
            </a:r>
            <a:r>
              <a:rPr lang="zh-TW" altLang="en-US" sz="5400" dirty="0"/>
              <a:t>跌倒過攀不</a:t>
            </a:r>
            <a:r>
              <a:rPr lang="zh-TW" altLang="en-US" sz="5400" dirty="0" smtClean="0"/>
              <a:t>起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無望</a:t>
            </a:r>
            <a:r>
              <a:rPr lang="zh-TW" altLang="en-US" sz="5400" dirty="0"/>
              <a:t>的心感困</a:t>
            </a:r>
            <a:r>
              <a:rPr lang="zh-TW" altLang="en-US" sz="5400" dirty="0" smtClean="0"/>
              <a:t>累  全然</a:t>
            </a:r>
            <a:r>
              <a:rPr lang="zh-TW" altLang="en-US" sz="5400" dirty="0"/>
              <a:t>交</a:t>
            </a:r>
            <a:r>
              <a:rPr lang="zh-TW" altLang="en-US" sz="5400" dirty="0" smtClean="0"/>
              <a:t>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無助</a:t>
            </a:r>
            <a:r>
              <a:rPr lang="zh-TW" altLang="en-US" sz="5400" dirty="0"/>
              <a:t>身軀早已沒有</a:t>
            </a:r>
            <a:r>
              <a:rPr lang="zh-TW" altLang="en-US" sz="5400" dirty="0" smtClean="0"/>
              <a:t>力氣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偶然遇上的驚喜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徬徨中遇見熱誠的</a:t>
            </a:r>
            <a:r>
              <a:rPr lang="zh-TW" altLang="en-US" sz="5400" dirty="0" smtClean="0"/>
              <a:t>膀臂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人潮</a:t>
            </a:r>
            <a:r>
              <a:rPr lang="zh-TW" altLang="en-US" sz="5400" dirty="0"/>
              <a:t>中碰倒你多</a:t>
            </a:r>
            <a:r>
              <a:rPr lang="zh-TW" altLang="en-US" sz="5400" dirty="0" smtClean="0"/>
              <a:t>驚喜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前</a:t>
            </a:r>
            <a:r>
              <a:rPr lang="zh-TW" altLang="en-US" sz="5400" dirty="0"/>
              <a:t>路即使千尺</a:t>
            </a:r>
            <a:r>
              <a:rPr lang="zh-TW" altLang="en-US" sz="5400" dirty="0" smtClean="0"/>
              <a:t>浪  得</a:t>
            </a:r>
            <a:r>
              <a:rPr lang="zh-TW" altLang="en-US" sz="5400" dirty="0"/>
              <a:t>你在身</a:t>
            </a:r>
            <a:r>
              <a:rPr lang="zh-TW" altLang="en-US" sz="5400" dirty="0" smtClean="0"/>
              <a:t>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縱使</a:t>
            </a:r>
            <a:r>
              <a:rPr lang="zh-TW" altLang="en-US" sz="5400" dirty="0"/>
              <a:t>呼呼風雨仍覺甚美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偶然遇上的驚喜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能在絕望孤單中偶然遇到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我根本不配受的</a:t>
            </a:r>
            <a:r>
              <a:rPr lang="zh-TW" altLang="en-US" sz="5400" dirty="0" smtClean="0"/>
              <a:t>福氣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來日</a:t>
            </a:r>
            <a:r>
              <a:rPr lang="zh-TW" altLang="en-US" sz="5400" dirty="0"/>
              <a:t>禍困</a:t>
            </a:r>
            <a:r>
              <a:rPr lang="zh-TW" altLang="en-US" sz="5400" dirty="0" smtClean="0"/>
              <a:t>迎面滿</a:t>
            </a:r>
            <a:r>
              <a:rPr lang="zh-TW" altLang="en-US" sz="5400" dirty="0"/>
              <a:t>途</a:t>
            </a:r>
            <a:r>
              <a:rPr lang="zh-TW" altLang="en-US" sz="5400" dirty="0" smtClean="0"/>
              <a:t>挑戰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能</a:t>
            </a:r>
            <a:r>
              <a:rPr lang="zh-TW" altLang="en-US" sz="5400" dirty="0"/>
              <a:t>贈我</a:t>
            </a:r>
            <a:r>
              <a:rPr lang="zh-TW" altLang="en-US" sz="5400" dirty="0" smtClean="0"/>
              <a:t>勇氣完全</a:t>
            </a:r>
            <a:r>
              <a:rPr lang="zh-TW" altLang="en-US" sz="5400" dirty="0"/>
              <a:t>是你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偶然遇上的驚喜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年月縱</a:t>
            </a:r>
            <a:r>
              <a:rPr lang="zh-TW" altLang="en-US" sz="5400" dirty="0" smtClean="0"/>
              <a:t>過去未</a:t>
            </a:r>
            <a:r>
              <a:rPr lang="zh-TW" altLang="en-US" sz="5400" dirty="0"/>
              <a:t>忘掉你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113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佈景主題2</vt:lpstr>
      <vt:lpstr>偶然遇上的驚喜</vt:lpstr>
      <vt:lpstr>偶然遇上的驚喜</vt:lpstr>
      <vt:lpstr>偶然遇上的驚喜</vt:lpstr>
      <vt:lpstr>偶然遇上的驚喜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偶然遇上的驚喜</dc:title>
  <dc:creator>大唐</dc:creator>
  <cp:lastModifiedBy>大唐</cp:lastModifiedBy>
  <cp:revision>1</cp:revision>
  <dcterms:created xsi:type="dcterms:W3CDTF">2015-07-17T08:54:53Z</dcterms:created>
  <dcterms:modified xsi:type="dcterms:W3CDTF">2015-07-17T08:56:12Z</dcterms:modified>
</cp:coreProperties>
</file>