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EF1A2F97-F780-4A21-B630-22FA7DE9C436}" type="datetimeFigureOut">
              <a:rPr lang="en-US" smtClean="0"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4AD809A-438A-4340-94FD-D8849A6068D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傳報</a:t>
            </a:r>
            <a:r>
              <a:rPr lang="zh-CN" altLang="en-US" dirty="0"/>
              <a:t>聖</a:t>
            </a:r>
            <a:r>
              <a:rPr lang="zh-CN" altLang="en-US" dirty="0" smtClean="0"/>
              <a:t>誕佳音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哦  站在山上傳報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傳</a:t>
            </a:r>
            <a:r>
              <a:rPr lang="zh-CN" altLang="en-US" sz="5400" dirty="0" smtClean="0"/>
              <a:t>報佳音到各地方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哦  站在山上傳報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主耶穌今降生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傳報</a:t>
            </a:r>
            <a:r>
              <a:rPr lang="zh-CN" altLang="en-US" dirty="0"/>
              <a:t>聖</a:t>
            </a:r>
            <a:r>
              <a:rPr lang="zh-CN" altLang="en-US" dirty="0" smtClean="0"/>
              <a:t>誕佳音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在安靜的深夜裡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牧</a:t>
            </a:r>
            <a:r>
              <a:rPr lang="zh-CN" altLang="en-US" sz="5400" dirty="0" smtClean="0"/>
              <a:t>人看守群羊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忽</a:t>
            </a:r>
            <a:r>
              <a:rPr lang="zh-CN" altLang="en-US" sz="5400" dirty="0" smtClean="0"/>
              <a:t>見一道神聖光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從天上照下來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傳報</a:t>
            </a:r>
            <a:r>
              <a:rPr lang="zh-CN" altLang="en-US" dirty="0"/>
              <a:t>聖</a:t>
            </a:r>
            <a:r>
              <a:rPr lang="zh-CN" altLang="en-US" dirty="0" smtClean="0"/>
              <a:t>誕佳音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哦  站在山上傳報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傳</a:t>
            </a:r>
            <a:r>
              <a:rPr lang="zh-CN" altLang="en-US" sz="5400" dirty="0" smtClean="0"/>
              <a:t>報佳音到各地方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哦  站在山上傳報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主耶穌今降生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傳報</a:t>
            </a:r>
            <a:r>
              <a:rPr lang="zh-CN" altLang="en-US" dirty="0"/>
              <a:t>聖</a:t>
            </a:r>
            <a:r>
              <a:rPr lang="zh-CN" altLang="en-US" dirty="0" smtClean="0"/>
              <a:t>誕佳音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牧人看見了大光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非</a:t>
            </a:r>
            <a:r>
              <a:rPr lang="zh-CN" altLang="en-US" sz="5400" dirty="0" smtClean="0"/>
              <a:t>常驚奇慌張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眾天使歌唱歡呼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慶</a:t>
            </a:r>
            <a:r>
              <a:rPr lang="zh-CN" altLang="en-US" sz="5400" dirty="0" smtClean="0"/>
              <a:t>賀救主聖誕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傳報</a:t>
            </a:r>
            <a:r>
              <a:rPr lang="zh-CN" altLang="en-US" dirty="0"/>
              <a:t>聖</a:t>
            </a:r>
            <a:r>
              <a:rPr lang="zh-CN" altLang="en-US" dirty="0" smtClean="0"/>
              <a:t>誕佳音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哦  站在山上傳報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傳</a:t>
            </a:r>
            <a:r>
              <a:rPr lang="zh-CN" altLang="en-US" sz="5400" dirty="0" smtClean="0"/>
              <a:t>報佳音到各地方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哦  站在山上傳報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主耶穌今降生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傳報</a:t>
            </a:r>
            <a:r>
              <a:rPr lang="zh-CN" altLang="en-US" dirty="0"/>
              <a:t>聖</a:t>
            </a:r>
            <a:r>
              <a:rPr lang="zh-CN" altLang="en-US" dirty="0" smtClean="0"/>
              <a:t>誕佳音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在卑微的馬槽裡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神子耶穌降生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蒙福的聖誕良辰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上</a:t>
            </a:r>
            <a:r>
              <a:rPr lang="zh-CN" altLang="en-US" sz="5400" dirty="0" smtClean="0"/>
              <a:t>帝賜下救恩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bration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Theme_Celebration_theme</Template>
  <TotalTime>3</TotalTime>
  <Words>198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Celebration</vt:lpstr>
      <vt:lpstr>傳報聖誕佳音</vt:lpstr>
      <vt:lpstr>傳報聖誕佳音</vt:lpstr>
      <vt:lpstr>傳報聖誕佳音</vt:lpstr>
      <vt:lpstr>傳報聖誕佳音</vt:lpstr>
      <vt:lpstr>傳報聖誕佳音</vt:lpstr>
      <vt:lpstr>傳報聖誕佳音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傳報聖誕佳音</dc:title>
  <dc:creator>Microsoft Windows</dc:creator>
  <cp:lastModifiedBy>Microsoft Windows</cp:lastModifiedBy>
  <cp:revision>1</cp:revision>
  <dcterms:created xsi:type="dcterms:W3CDTF">2012-12-16T01:15:01Z</dcterms:created>
  <dcterms:modified xsi:type="dcterms:W3CDTF">2012-12-16T01:18:47Z</dcterms:modified>
</cp:coreProperties>
</file>