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7AB73-BA1D-4757-A29C-66C97E1313AC}" type="datetimeFigureOut">
              <a:rPr lang="zh-TW" altLang="en-US" smtClean="0"/>
              <a:t>2017/11/18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C7A3-42DF-44F2-A95E-99168302D3A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傳揚你大愛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不要等月亮無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與別人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分享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今天起來高聲宣告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耶穌基督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你是拯救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傳揚你大愛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快將福音傳到萬邦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惟有主你內找到盼望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報福音的人  傳喜訊的人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他的腳蹤何等佳美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傳揚你大愛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到處傳揚  作主的門徒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引領憂傷困苦歸家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讓被擄的得釋放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瞎眼的得看見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傳揚你是惟一拯救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83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傳揚你大愛</vt:lpstr>
      <vt:lpstr>傳揚你大愛</vt:lpstr>
      <vt:lpstr>傳揚你大愛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傳揚你大愛</dc:title>
  <dc:creator>大唐</dc:creator>
  <cp:lastModifiedBy>大唐</cp:lastModifiedBy>
  <cp:revision>1</cp:revision>
  <dcterms:created xsi:type="dcterms:W3CDTF">2017-11-18T02:40:23Z</dcterms:created>
  <dcterms:modified xsi:type="dcterms:W3CDTF">2017-11-18T02:42:04Z</dcterms:modified>
</cp:coreProperties>
</file>