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914A-A009-40DA-8A02-5C7CC5D1EB18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5D8-FEAD-4C65-8D6B-C823F4EF36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914A-A009-40DA-8A02-5C7CC5D1EB18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5D8-FEAD-4C65-8D6B-C823F4EF36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914A-A009-40DA-8A02-5C7CC5D1EB18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5D8-FEAD-4C65-8D6B-C823F4EF36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914A-A009-40DA-8A02-5C7CC5D1EB18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5D8-FEAD-4C65-8D6B-C823F4EF36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914A-A009-40DA-8A02-5C7CC5D1EB18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5D8-FEAD-4C65-8D6B-C823F4EF36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914A-A009-40DA-8A02-5C7CC5D1EB18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5D8-FEAD-4C65-8D6B-C823F4EF36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914A-A009-40DA-8A02-5C7CC5D1EB18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5D8-FEAD-4C65-8D6B-C823F4EF36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914A-A009-40DA-8A02-5C7CC5D1EB18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5D8-FEAD-4C65-8D6B-C823F4EF36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914A-A009-40DA-8A02-5C7CC5D1EB18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5D8-FEAD-4C65-8D6B-C823F4EF36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914A-A009-40DA-8A02-5C7CC5D1EB18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5D8-FEAD-4C65-8D6B-C823F4EF36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914A-A009-40DA-8A02-5C7CC5D1EB18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25D8-FEAD-4C65-8D6B-C823F4EF36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914A-A009-40DA-8A02-5C7CC5D1EB18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25D8-FEAD-4C65-8D6B-C823F4EF36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傳至地極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遙遠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有許多傷心需要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地方 在黑暗角落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傳至地極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誰願前往 將福音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受傷得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軟弱變得剛強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傳至地極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往普天下去傳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代價有多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同心一起前往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傳至地極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手牽手 心連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人心領受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黑暗轉為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迎接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主最美天國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76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傳至地極</vt:lpstr>
      <vt:lpstr>傳至地極</vt:lpstr>
      <vt:lpstr>傳至地極</vt:lpstr>
      <vt:lpstr>傳至地極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傳至地極</dc:title>
  <dc:creator>大唐</dc:creator>
  <cp:lastModifiedBy>大唐</cp:lastModifiedBy>
  <cp:revision>1</cp:revision>
  <dcterms:created xsi:type="dcterms:W3CDTF">2017-10-14T01:44:36Z</dcterms:created>
  <dcterms:modified xsi:type="dcterms:W3CDTF">2017-10-14T01:48:15Z</dcterms:modified>
</cp:coreProperties>
</file>