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B63A-0BCB-458C-9F90-331CE5171810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6A01-ABA7-4567-9E80-ED5EF41EB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EE103-F173-4A1E-94D6-CF7838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傾聽我的心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33D87-80A6-4EB8-AAD4-DE7231B4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當我悲傷難挨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訴不盡最深的悲哀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親愛主  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  懇求你傾聽我的心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01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EE103-F173-4A1E-94D6-CF7838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傾聽我的心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33D87-80A6-4EB8-AAD4-DE7231B4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當我希望滿懷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道不出美的期待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親愛主  喔  我的主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求你傾聽我的心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79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EE103-F173-4A1E-94D6-CF7838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傾聽我的心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33D87-80A6-4EB8-AAD4-DE7231B4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求你聆聽我每一個心跳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那是我最虔誠最渴慕的祈禱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求你聆聽我每一個心跳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告訴我  你什麼都明瞭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61502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86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傾聽我的心</vt:lpstr>
      <vt:lpstr>傾聽我的心</vt:lpstr>
      <vt:lpstr>傾聽我的心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傾聽我的心</dc:title>
  <dc:creator>batisuoc</dc:creator>
  <cp:lastModifiedBy>User</cp:lastModifiedBy>
  <cp:revision>2</cp:revision>
  <dcterms:created xsi:type="dcterms:W3CDTF">2017-08-15T08:57:36Z</dcterms:created>
  <dcterms:modified xsi:type="dcterms:W3CDTF">2017-08-15T12:22:04Z</dcterms:modified>
</cp:coreProperties>
</file>