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5DC9-25DB-4D45-A2C5-A87C7239C765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7F66-3570-4977-A3FC-987F7A0ADF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5DC9-25DB-4D45-A2C5-A87C7239C765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7F66-3570-4977-A3FC-987F7A0ADF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5DC9-25DB-4D45-A2C5-A87C7239C765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7F66-3570-4977-A3FC-987F7A0ADF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5DC9-25DB-4D45-A2C5-A87C7239C765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7F66-3570-4977-A3FC-987F7A0ADF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5DC9-25DB-4D45-A2C5-A87C7239C765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7F66-3570-4977-A3FC-987F7A0ADF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5DC9-25DB-4D45-A2C5-A87C7239C765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7F66-3570-4977-A3FC-987F7A0ADF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5DC9-25DB-4D45-A2C5-A87C7239C765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7F66-3570-4977-A3FC-987F7A0ADF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5DC9-25DB-4D45-A2C5-A87C7239C765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7F66-3570-4977-A3FC-987F7A0ADF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5DC9-25DB-4D45-A2C5-A87C7239C765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7F66-3570-4977-A3FC-987F7A0ADF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5DC9-25DB-4D45-A2C5-A87C7239C765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7F66-3570-4977-A3FC-987F7A0ADF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5DC9-25DB-4D45-A2C5-A87C7239C765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201D7F66-3570-4977-A3FC-987F7A0ADF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CA65DC9-25DB-4D45-A2C5-A87C7239C765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01D7F66-3570-4977-A3FC-987F7A0ADF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像榮美川流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神完全的</a:t>
            </a:r>
            <a:r>
              <a:rPr lang="zh-TW" altLang="en-US" sz="5400" dirty="0" smtClean="0"/>
              <a:t>平安</a:t>
            </a:r>
          </a:p>
          <a:p>
            <a:pPr algn="ctr">
              <a:buNone/>
            </a:pPr>
            <a:r>
              <a:rPr lang="zh-TW" altLang="en-US" sz="5400" dirty="0" smtClean="0"/>
              <a:t>像榮美的川流</a:t>
            </a:r>
          </a:p>
          <a:p>
            <a:pPr algn="ctr">
              <a:buNone/>
            </a:pPr>
            <a:r>
              <a:rPr lang="zh-TW" altLang="en-US" sz="5400" dirty="0" smtClean="0"/>
              <a:t>日</a:t>
            </a:r>
            <a:r>
              <a:rPr lang="zh-TW" altLang="en-US" sz="5400" dirty="0"/>
              <a:t>日向前湧進</a:t>
            </a:r>
          </a:p>
          <a:p>
            <a:pPr algn="ctr">
              <a:buNone/>
            </a:pPr>
            <a:r>
              <a:rPr lang="zh-TW" altLang="en-US" sz="5400" dirty="0"/>
              <a:t>永遠盡無休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像榮美川流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神完全的平安</a:t>
            </a:r>
          </a:p>
          <a:p>
            <a:pPr algn="ctr">
              <a:buNone/>
            </a:pPr>
            <a:r>
              <a:rPr lang="zh-TW" altLang="en-US" sz="5400" dirty="0"/>
              <a:t>愈久逾豐盛</a:t>
            </a:r>
          </a:p>
          <a:p>
            <a:pPr algn="ctr">
              <a:buNone/>
            </a:pPr>
            <a:r>
              <a:rPr lang="zh-TW" altLang="en-US" sz="5400" dirty="0"/>
              <a:t>神完全的平安</a:t>
            </a:r>
          </a:p>
          <a:p>
            <a:pPr algn="ctr">
              <a:buNone/>
            </a:pPr>
            <a:r>
              <a:rPr lang="zh-TW" altLang="en-US" sz="5400" dirty="0"/>
              <a:t>愈久逾深厚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像榮美川流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倚靠主耶和華</a:t>
            </a:r>
          </a:p>
          <a:p>
            <a:pPr algn="ctr">
              <a:buNone/>
            </a:pPr>
            <a:r>
              <a:rPr lang="zh-TW" altLang="en-US" sz="5400" dirty="0"/>
              <a:t>心靈得福祉</a:t>
            </a:r>
          </a:p>
          <a:p>
            <a:pPr algn="ctr">
              <a:buNone/>
            </a:pPr>
            <a:r>
              <a:rPr lang="zh-TW" altLang="en-US" sz="5400" dirty="0"/>
              <a:t>祂的應許真實</a:t>
            </a:r>
          </a:p>
          <a:p>
            <a:pPr algn="ctr">
              <a:buNone/>
            </a:pPr>
            <a:r>
              <a:rPr lang="zh-TW" altLang="en-US" sz="5400" dirty="0"/>
              <a:t>你必得安息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像榮美川流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藏在恩主手中</a:t>
            </a:r>
          </a:p>
          <a:p>
            <a:pPr algn="ctr">
              <a:buNone/>
            </a:pPr>
            <a:r>
              <a:rPr lang="zh-TW" altLang="en-US" sz="5400" dirty="0"/>
              <a:t>安穩又歡欣</a:t>
            </a:r>
          </a:p>
          <a:p>
            <a:pPr algn="ctr">
              <a:buNone/>
            </a:pPr>
            <a:r>
              <a:rPr lang="zh-TW" altLang="en-US" sz="5400" dirty="0"/>
              <a:t>仇敵不能臨近</a:t>
            </a:r>
          </a:p>
          <a:p>
            <a:pPr algn="ctr">
              <a:buNone/>
            </a:pPr>
            <a:r>
              <a:rPr lang="zh-TW" altLang="en-US" sz="5400" dirty="0"/>
              <a:t>惡勢不能侵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像榮美川流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沒有一點掛慮</a:t>
            </a:r>
          </a:p>
          <a:p>
            <a:pPr algn="ctr">
              <a:buNone/>
            </a:pPr>
            <a:r>
              <a:rPr lang="zh-TW" altLang="en-US" sz="5400" dirty="0"/>
              <a:t>無些微憂愁</a:t>
            </a:r>
          </a:p>
          <a:p>
            <a:pPr algn="ctr">
              <a:buNone/>
            </a:pPr>
            <a:r>
              <a:rPr lang="zh-TW" altLang="en-US" sz="5400" dirty="0"/>
              <a:t>沒有絲毫焦急</a:t>
            </a:r>
          </a:p>
          <a:p>
            <a:pPr algn="ctr">
              <a:buNone/>
            </a:pPr>
            <a:r>
              <a:rPr lang="zh-TW" altLang="en-US" sz="5400" dirty="0"/>
              <a:t>騷擾我心頭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像榮美川流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倚靠主耶和華</a:t>
            </a:r>
          </a:p>
          <a:p>
            <a:pPr algn="ctr">
              <a:buNone/>
            </a:pPr>
            <a:r>
              <a:rPr lang="zh-TW" altLang="en-US" sz="5400" dirty="0"/>
              <a:t>心靈得福祉</a:t>
            </a:r>
          </a:p>
          <a:p>
            <a:pPr algn="ctr">
              <a:buNone/>
            </a:pPr>
            <a:r>
              <a:rPr lang="zh-TW" altLang="en-US" sz="5400" dirty="0"/>
              <a:t>祂的應許真實</a:t>
            </a:r>
          </a:p>
          <a:p>
            <a:pPr algn="ctr">
              <a:buNone/>
            </a:pPr>
            <a:r>
              <a:rPr lang="zh-TW" altLang="en-US" sz="5400" dirty="0"/>
              <a:t>你必得安息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像榮美川流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不論喜樂試煉</a:t>
            </a:r>
          </a:p>
          <a:p>
            <a:pPr algn="ctr">
              <a:buNone/>
            </a:pPr>
            <a:r>
              <a:rPr lang="zh-TW" altLang="en-US" sz="5400" dirty="0"/>
              <a:t>是從上主來</a:t>
            </a:r>
          </a:p>
          <a:p>
            <a:pPr algn="ctr">
              <a:buNone/>
            </a:pPr>
            <a:r>
              <a:rPr lang="zh-TW" altLang="en-US" sz="5400" dirty="0"/>
              <a:t>每時刻的遭遇</a:t>
            </a:r>
          </a:p>
          <a:p>
            <a:pPr algn="ctr">
              <a:buNone/>
            </a:pPr>
            <a:r>
              <a:rPr lang="zh-TW" altLang="en-US" sz="5400" dirty="0"/>
              <a:t>都有主慈愛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像榮美川流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要全主信賴主</a:t>
            </a:r>
          </a:p>
          <a:p>
            <a:pPr algn="ctr">
              <a:buNone/>
            </a:pPr>
            <a:r>
              <a:rPr lang="zh-TW" altLang="en-US" sz="5400" dirty="0"/>
              <a:t>祂成全萬事</a:t>
            </a:r>
          </a:p>
          <a:p>
            <a:pPr algn="ctr">
              <a:buNone/>
            </a:pPr>
            <a:r>
              <a:rPr lang="zh-TW" altLang="en-US" sz="5400" dirty="0"/>
              <a:t>誰完全信靠祂</a:t>
            </a:r>
          </a:p>
          <a:p>
            <a:pPr algn="ctr">
              <a:buNone/>
            </a:pPr>
            <a:r>
              <a:rPr lang="zh-TW" altLang="en-US" sz="5400" dirty="0"/>
              <a:t>必知祂信實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像榮美川流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倚靠主耶和華</a:t>
            </a:r>
          </a:p>
          <a:p>
            <a:pPr algn="ctr">
              <a:buNone/>
            </a:pPr>
            <a:r>
              <a:rPr lang="zh-TW" altLang="en-US" sz="5400" dirty="0"/>
              <a:t>心靈得福祉</a:t>
            </a:r>
          </a:p>
          <a:p>
            <a:pPr algn="ctr">
              <a:buNone/>
            </a:pPr>
            <a:r>
              <a:rPr lang="zh-TW" altLang="en-US" sz="5400" dirty="0"/>
              <a:t>祂的應許真實</a:t>
            </a:r>
          </a:p>
          <a:p>
            <a:pPr algn="ctr">
              <a:buNone/>
            </a:pPr>
            <a:r>
              <a:rPr lang="zh-TW" altLang="en-US" sz="5400" dirty="0"/>
              <a:t>你必得安息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8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佈景主題8</Template>
  <TotalTime>1</TotalTime>
  <Words>182</Words>
  <Application>Microsoft Office PowerPoint</Application>
  <PresentationFormat>如螢幕大小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佈景主題8</vt:lpstr>
      <vt:lpstr>像榮美川流</vt:lpstr>
      <vt:lpstr>像榮美川流</vt:lpstr>
      <vt:lpstr>像榮美川流</vt:lpstr>
      <vt:lpstr>像榮美川流</vt:lpstr>
      <vt:lpstr>像榮美川流</vt:lpstr>
      <vt:lpstr>像榮美川流</vt:lpstr>
      <vt:lpstr>像榮美川流</vt:lpstr>
      <vt:lpstr>像榮美川流</vt:lpstr>
      <vt:lpstr>像榮美川流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像榮美川流</dc:title>
  <dc:creator>大唐</dc:creator>
  <cp:lastModifiedBy>大唐</cp:lastModifiedBy>
  <cp:revision>1</cp:revision>
  <dcterms:created xsi:type="dcterms:W3CDTF">2016-01-09T12:22:39Z</dcterms:created>
  <dcterms:modified xsi:type="dcterms:W3CDTF">2016-01-09T12:24:23Z</dcterms:modified>
</cp:coreProperties>
</file>