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30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BDC29-5BD8-4576-8323-7DDB5DE6CBA5}" type="datetimeFigureOut">
              <a:rPr lang="zh-TW" altLang="en-US" smtClean="0"/>
              <a:t>2018/4/29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DE910-37D7-4C9B-9C61-7A39FE0F262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BDC29-5BD8-4576-8323-7DDB5DE6CBA5}" type="datetimeFigureOut">
              <a:rPr lang="zh-TW" altLang="en-US" smtClean="0"/>
              <a:t>2018/4/29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DE910-37D7-4C9B-9C61-7A39FE0F262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BDC29-5BD8-4576-8323-7DDB5DE6CBA5}" type="datetimeFigureOut">
              <a:rPr lang="zh-TW" altLang="en-US" smtClean="0"/>
              <a:t>2018/4/29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DE910-37D7-4C9B-9C61-7A39FE0F262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BDC29-5BD8-4576-8323-7DDB5DE6CBA5}" type="datetimeFigureOut">
              <a:rPr lang="zh-TW" altLang="en-US" smtClean="0"/>
              <a:t>2018/4/29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DE910-37D7-4C9B-9C61-7A39FE0F262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BDC29-5BD8-4576-8323-7DDB5DE6CBA5}" type="datetimeFigureOut">
              <a:rPr lang="zh-TW" altLang="en-US" smtClean="0"/>
              <a:t>2018/4/29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DE910-37D7-4C9B-9C61-7A39FE0F262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BDC29-5BD8-4576-8323-7DDB5DE6CBA5}" type="datetimeFigureOut">
              <a:rPr lang="zh-TW" altLang="en-US" smtClean="0"/>
              <a:t>2018/4/29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DE910-37D7-4C9B-9C61-7A39FE0F262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BDC29-5BD8-4576-8323-7DDB5DE6CBA5}" type="datetimeFigureOut">
              <a:rPr lang="zh-TW" altLang="en-US" smtClean="0"/>
              <a:t>2018/4/29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DE910-37D7-4C9B-9C61-7A39FE0F262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BDC29-5BD8-4576-8323-7DDB5DE6CBA5}" type="datetimeFigureOut">
              <a:rPr lang="zh-TW" altLang="en-US" smtClean="0"/>
              <a:t>2018/4/29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DE910-37D7-4C9B-9C61-7A39FE0F262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BDC29-5BD8-4576-8323-7DDB5DE6CBA5}" type="datetimeFigureOut">
              <a:rPr lang="zh-TW" altLang="en-US" smtClean="0"/>
              <a:t>2018/4/29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DE910-37D7-4C9B-9C61-7A39FE0F262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BDC29-5BD8-4576-8323-7DDB5DE6CBA5}" type="datetimeFigureOut">
              <a:rPr lang="zh-TW" altLang="en-US" smtClean="0"/>
              <a:t>2018/4/29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DE910-37D7-4C9B-9C61-7A39FE0F262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BDC29-5BD8-4576-8323-7DDB5DE6CBA5}" type="datetimeFigureOut">
              <a:rPr lang="zh-TW" altLang="en-US" smtClean="0"/>
              <a:t>2018/4/29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DE910-37D7-4C9B-9C61-7A39FE0F262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8BDC29-5BD8-4576-8323-7DDB5DE6CBA5}" type="datetimeFigureOut">
              <a:rPr lang="zh-TW" altLang="en-US" smtClean="0"/>
              <a:t>2018/4/29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5DE910-37D7-4C9B-9C61-7A39FE0F262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充满我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我的心 唯有祢 我的靈 渴慕祢</a:t>
            </a:r>
            <a:endParaRPr lang="zh-TW" altLang="en-US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全人 獻給祢 以全心 讚美祢 </a:t>
            </a:r>
            <a:endParaRPr lang="zh-TW" altLang="en-US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舉雙手 敬拜祢 深深說 我愛祢 </a:t>
            </a:r>
            <a:endParaRPr lang="zh-TW" altLang="en-US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我的神 我的主 我渴望 親近祢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充满我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充滿我 澆灌我 使我靈 得滿溢 </a:t>
            </a:r>
            <a:endParaRPr lang="zh-TW" altLang="en-US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充滿我 潔淨我 更新我 </a:t>
            </a:r>
            <a:endParaRPr lang="zh-TW" altLang="en-US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充滿我 滋潤</a:t>
            </a: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讓</a:t>
            </a: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祢愛來圍繞我</a:t>
            </a:r>
            <a:endParaRPr lang="zh-TW" altLang="en-US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en-US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我一生 我一世 屬於祢</a:t>
            </a:r>
            <a:endParaRPr lang="zh-TW" altLang="en-US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1</TotalTime>
  <Words>78</Words>
  <Application>Microsoft Office PowerPoint</Application>
  <PresentationFormat>如螢幕大小 (4:3)</PresentationFormat>
  <Paragraphs>11</Paragraphs>
  <Slides>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3" baseType="lpstr">
      <vt:lpstr>佈景主題1</vt:lpstr>
      <vt:lpstr>充满我</vt:lpstr>
      <vt:lpstr>充满我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充满我</dc:title>
  <dc:creator>大唐</dc:creator>
  <cp:lastModifiedBy>大唐</cp:lastModifiedBy>
  <cp:revision>1</cp:revision>
  <dcterms:created xsi:type="dcterms:W3CDTF">2018-04-29T01:26:38Z</dcterms:created>
  <dcterms:modified xsi:type="dcterms:W3CDTF">2018-04-29T01:27:42Z</dcterms:modified>
</cp:coreProperties>
</file>