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0D1B940B-1C87-4EAB-BE87-59AEEDAC23EC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FFE24F0A-3F15-46C6-B2AC-55425351C5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兒女當孝敬父母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兒女當孝敬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父母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是這樣的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吩咐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向著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父母常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微笑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著父母常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0</TotalTime>
  <Words>22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佈景主題17</vt:lpstr>
      <vt:lpstr>兒女當孝敬父母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兒女當孝敬父母</dc:title>
  <dc:creator>User</dc:creator>
  <cp:lastModifiedBy>User</cp:lastModifiedBy>
  <cp:revision>1</cp:revision>
  <dcterms:created xsi:type="dcterms:W3CDTF">2017-06-11T00:26:18Z</dcterms:created>
  <dcterms:modified xsi:type="dcterms:W3CDTF">2017-06-11T00:27:13Z</dcterms:modified>
</cp:coreProperties>
</file>