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4FF9B1D-BE2F-415F-B8B8-E858BE47677C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593A7DE-9FAB-4FC9-8C6A-6FB447AE86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全告知耶穌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今將我苦況全告知耶穌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我不能獨自受此憂慮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我於患難中  惟主能體恤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拭去我眼淚  善於安撫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全告知耶穌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必告知耶穌全告知耶穌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將我心中事向主傾吐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必告知耶穌全告知耶穌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惟主知我心善於體恤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全告知耶穌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今將我缺欠  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我不能獨自補我不足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我所有弱點  惟主能幫助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終必救我到完美地步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全告知耶穌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必告知耶穌全告知耶穌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將我心中事向主傾吐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必告知耶穌全告知耶穌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惟主知我心善於體恤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全告知耶穌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今將我試誘  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我不能獨自制勝罪慾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主曾受試探  與我們一樣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必加我力量得勝有餘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全告知耶穌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必告知耶穌全告知耶穌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將我心中事向主傾吐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必告知耶穌全告知耶穌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惟主知我心善於體恤</a:t>
            </a:r>
            <a:endParaRPr 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全告知耶穌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今將我重擔  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我不能獨自勝此勞苦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我一切事務  主樂於擔負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甘作我密友時時相助</a:t>
            </a:r>
            <a:endParaRPr 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全告知耶穌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必告知耶穌全告知耶穌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將我心中事向主傾吐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必告知耶穌全告知耶穌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惟主知我心善於體恤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</TotalTime>
  <Words>344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全告知耶穌</vt:lpstr>
      <vt:lpstr>全告知耶穌</vt:lpstr>
      <vt:lpstr>全告知耶穌</vt:lpstr>
      <vt:lpstr>全告知耶穌</vt:lpstr>
      <vt:lpstr>全告知耶穌</vt:lpstr>
      <vt:lpstr>全告知耶穌</vt:lpstr>
      <vt:lpstr>全告知耶穌</vt:lpstr>
      <vt:lpstr>全告知耶穌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全告知耶穌</dc:title>
  <dc:creator>Microsoft Windows</dc:creator>
  <cp:lastModifiedBy>Microsoft Windows</cp:lastModifiedBy>
  <cp:revision>1</cp:revision>
  <dcterms:created xsi:type="dcterms:W3CDTF">2012-12-31T12:13:30Z</dcterms:created>
  <dcterms:modified xsi:type="dcterms:W3CDTF">2012-12-31T12:15:57Z</dcterms:modified>
</cp:coreProperties>
</file>