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B2B0-B323-41DD-ADE4-F7D8258986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7DAE-566F-4604-A32C-E84DE5667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全因為你</a:t>
            </a:r>
            <a:endParaRPr 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常言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道  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生像演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戲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看這生精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彩  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在世永恆何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如流星閃耀掠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過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你令我人生找到靠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依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全因為你</a:t>
            </a:r>
            <a:endParaRPr 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死蔭幽谷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中  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伴我過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裡  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光裡你共我同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身處孤單傷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痛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擁我入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懷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我奇妙救恩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全因為你</a:t>
            </a:r>
            <a:endParaRPr 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全因為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  令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我一生都佳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令我生命從空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虛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化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做傳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奇 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論我壯如紅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如黃昏般漸漸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你令我如鷹般高飛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全因為你</a:t>
            </a:r>
            <a:endParaRPr 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全因為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  令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我一生都佳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令我生命從空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虛  化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傳奇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獨你是我拯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救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總不至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到永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遠  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心底讚美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46</TotalTime>
  <Words>148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全因為你</vt:lpstr>
      <vt:lpstr>全因為你</vt:lpstr>
      <vt:lpstr>全因為你</vt:lpstr>
      <vt:lpstr>全因為你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全因為你</dc:title>
  <dc:creator>Admin</dc:creator>
  <cp:lastModifiedBy>大唐</cp:lastModifiedBy>
  <cp:revision>2</cp:revision>
  <dcterms:created xsi:type="dcterms:W3CDTF">2013-03-07T08:59:30Z</dcterms:created>
  <dcterms:modified xsi:type="dcterms:W3CDTF">2017-11-14T14:13:10Z</dcterms:modified>
</cp:coreProperties>
</file>