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FFAC-C82D-4C95-8241-BAD7B175EECB}" type="datetimeFigureOut">
              <a:rPr lang="zh-TW" altLang="en-US" smtClean="0"/>
              <a:pPr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邦一致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這歌盡獻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榮光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高照諸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達到穹蒼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  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信實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賜下寬容饒恕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84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全地至高是我主</vt:lpstr>
      <vt:lpstr>全地至高是我主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大唐</dc:creator>
  <cp:lastModifiedBy>大唐</cp:lastModifiedBy>
  <cp:revision>2</cp:revision>
  <dcterms:created xsi:type="dcterms:W3CDTF">2017-01-22T00:20:42Z</dcterms:created>
  <dcterms:modified xsi:type="dcterms:W3CDTF">2018-09-18T12:53:19Z</dcterms:modified>
</cp:coreProperties>
</file>