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6F053-0252-461E-AE20-312307FEBCCD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全然向你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當讚美的旋律響起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我的心全然向你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當聖靈的恩膏滿溢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我的靈不再封閉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全然向你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讚美的輕泉如春雨沐浴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我心中的喜樂川流不息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讚美的音符如雪花飄逸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心中的暖流冉冉升起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全然向你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715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我要開口向你讚美稱謝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永永遠遠讚美不停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永永遠遠稱謝不已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我要欣然向你獻上自己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一生一世獻上自己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一生一世腳步不離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84</Words>
  <Application>Microsoft Office PowerPoint</Application>
  <PresentationFormat>如螢幕大小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全然向你</vt:lpstr>
      <vt:lpstr>全然向你</vt:lpstr>
      <vt:lpstr>全然向你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全然向你</dc:title>
  <dc:creator>大唐</dc:creator>
  <cp:lastModifiedBy>大唐</cp:lastModifiedBy>
  <cp:revision>1</cp:revision>
  <dcterms:created xsi:type="dcterms:W3CDTF">2018-09-15T10:48:22Z</dcterms:created>
  <dcterms:modified xsi:type="dcterms:W3CDTF">2018-09-15T10:50:04Z</dcterms:modified>
</cp:coreProperties>
</file>