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BC35-36F3-45D9-BAE7-322FE3EB041E}" type="datetimeFigureOut">
              <a:rPr lang="zh-TW" altLang="en-US" smtClean="0"/>
              <a:t>2017/8/26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2DDD-EE60-40AD-B252-7A48BDA3BE5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真猜不透  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  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犧牲救贖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怎去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報答  這樣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榮耀頌讚  永遠屬你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多麼尊貴  哪有可媲美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你竟肯揀選  用真光照亮我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深感不配  你卻接納我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獻在壇上  來為你發亮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這玉瓶要如此打破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才在世上為你散發馨香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全然歸你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願我一生全然歸你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忠心至死  仍沒有退避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方可見證耶穌的愛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原是偉大  無法計算盛載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117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全然歸你</vt:lpstr>
      <vt:lpstr>全然歸你</vt:lpstr>
      <vt:lpstr>全然歸你</vt:lpstr>
      <vt:lpstr>全然歸你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全然歸你</dc:title>
  <dc:creator>User</dc:creator>
  <cp:lastModifiedBy>User</cp:lastModifiedBy>
  <cp:revision>1</cp:revision>
  <dcterms:created xsi:type="dcterms:W3CDTF">2017-08-26T02:31:49Z</dcterms:created>
  <dcterms:modified xsi:type="dcterms:W3CDTF">2017-08-26T02:33:59Z</dcterms:modified>
</cp:coreProperties>
</file>