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1552D-79E9-4D41-84C3-2878828FB87E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B93FF-FC7E-427E-A1E1-02024C48DB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93FF-FC7E-427E-A1E1-02024C48DB39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B93FF-FC7E-427E-A1E1-02024C48DB3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5DC8-6022-4227-9A42-C0D73F834F10}" type="datetimeFigureOut">
              <a:rPr lang="zh-TW" altLang="en-US" smtClean="0"/>
              <a:pPr/>
              <a:t>2018/7/21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3457-1747-4C33-8143-994923EC66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大唐\Documents\913416_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兩個環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小小兩個環　圈住我和你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就從今天起　主裡相合一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小小兩個環　圈住我和你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就在基督裡　讓主愛顯明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大唐\Documents\913416_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兩個環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  <a:noFill/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愛情不是口裡的甜蜜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愛情不求自己的歡喜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愛是接納全部的你</a:t>
            </a:r>
            <a:endParaRPr lang="en-US" altLang="zh-TW" sz="5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chemeClr val="bg1"/>
                </a:solidFill>
              </a:rPr>
              <a:t>愛是忘記受傷的回憶</a:t>
            </a:r>
            <a:endParaRPr lang="zh-TW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</Words>
  <Application>Microsoft Office PowerPoint</Application>
  <PresentationFormat>如螢幕大小 (4:3)</PresentationFormat>
  <Paragraphs>58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兩個環</vt:lpstr>
      <vt:lpstr>兩個環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兩個環</dc:title>
  <dc:creator>大唐</dc:creator>
  <cp:lastModifiedBy>大唐</cp:lastModifiedBy>
  <cp:revision>3</cp:revision>
  <dcterms:created xsi:type="dcterms:W3CDTF">2015-03-10T09:27:51Z</dcterms:created>
  <dcterms:modified xsi:type="dcterms:W3CDTF">2018-07-21T12:46:45Z</dcterms:modified>
</cp:coreProperties>
</file>