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アウトラインテキストの書式を編集するにはクリックします。</a:t>
            </a:r>
          </a:p>
          <a:p>
            <a:pPr lvl="1"/>
            <a:r>
              <a:rPr lang="en-GB" altLang="zh-TW" smtClean="0"/>
              <a:t>2</a:t>
            </a:r>
            <a:r>
              <a:rPr lang="zh-TW" altLang="en-GB" smtClean="0"/>
              <a:t>レベル目のアウトライン</a:t>
            </a:r>
          </a:p>
          <a:p>
            <a:pPr lvl="2"/>
            <a:r>
              <a:rPr lang="en-GB" altLang="zh-TW" smtClean="0"/>
              <a:t>3</a:t>
            </a:r>
            <a:r>
              <a:rPr lang="zh-TW" altLang="en-GB" smtClean="0"/>
              <a:t>レベル目のアウトライン</a:t>
            </a:r>
          </a:p>
          <a:p>
            <a:pPr lvl="3"/>
            <a:r>
              <a:rPr lang="en-GB" altLang="zh-TW" smtClean="0"/>
              <a:t>4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5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6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7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8</a:t>
            </a:r>
            <a:r>
              <a:rPr lang="zh-TW" altLang="en-GB" smtClean="0"/>
              <a:t>レベル目のアウトライン</a:t>
            </a:r>
          </a:p>
          <a:p>
            <a:pPr lvl="4"/>
            <a:r>
              <a:rPr lang="en-GB" altLang="zh-TW" smtClean="0"/>
              <a:t>9</a:t>
            </a:r>
            <a:r>
              <a:rPr lang="zh-TW" altLang="en-GB" smtClean="0"/>
              <a:t>レベル目のアウトライン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B1849C39-53D8-4126-B713-01FC10FF6936}" type="datetimeFigureOut">
              <a:rPr lang="zh-TW" altLang="en-US" smtClean="0"/>
              <a:t>2017/5/12</a:t>
            </a:fld>
            <a:endParaRPr lang="zh-TW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84031A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5EC0425C-D93E-4055-8FEA-431E6C193D6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2pPr>
      <a:lvl3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3pPr>
      <a:lvl4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4pPr>
      <a:lvl5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5pPr>
      <a:lvl6pPr marL="4572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6pPr>
      <a:lvl7pPr marL="9144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7pPr>
      <a:lvl8pPr marL="1371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8pPr>
      <a:lvl9pPr marL="18288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新細明體" pitchFamily="18" charset="-120"/>
        </a:defRPr>
      </a:lvl9pPr>
    </p:titleStyle>
    <p:bodyStyle>
      <a:lvl1pPr marL="341313" indent="-341313" algn="l" defTabSz="449263" rtl="0" eaLnBrk="1" fontAlgn="base" hangingPunct="1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思憶</a:t>
            </a:r>
            <a:r>
              <a:rPr lang="zh-TW" altLang="en-US" sz="5400" dirty="0" smtClean="0"/>
              <a:t>故鄉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片段連續在</a:t>
            </a:r>
            <a:r>
              <a:rPr lang="zh-TW" altLang="en-US" sz="5400" dirty="0"/>
              <a:t>腦際</a:t>
            </a:r>
            <a:r>
              <a:rPr lang="zh-TW" altLang="en-US" sz="5400" dirty="0" smtClean="0"/>
              <a:t>湧現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想起雙親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不覺</a:t>
            </a:r>
            <a:r>
              <a:rPr lang="zh-TW" altLang="en-US" sz="5400" dirty="0"/>
              <a:t>眼淚暗暗往下垂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唏噓</a:t>
            </a:r>
            <a:r>
              <a:rPr lang="zh-TW" altLang="en-US" sz="5400" dirty="0" smtClean="0"/>
              <a:t>嘆息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當初</a:t>
            </a:r>
            <a:r>
              <a:rPr lang="zh-TW" altLang="en-US" sz="5400" dirty="0"/>
              <a:t>為何沒有放心</a:t>
            </a:r>
            <a:r>
              <a:rPr lang="zh-TW" altLang="en-US" sz="5400" dirty="0" smtClean="0"/>
              <a:t>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記掛</a:t>
            </a:r>
            <a:r>
              <a:rPr lang="zh-TW" altLang="en-US" sz="5400" dirty="0"/>
              <a:t>爸</a:t>
            </a:r>
            <a:r>
              <a:rPr lang="zh-TW" altLang="en-US" sz="5400" dirty="0" smtClean="0"/>
              <a:t>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相</a:t>
            </a:r>
            <a:r>
              <a:rPr lang="zh-TW" altLang="en-US" sz="5400" dirty="0"/>
              <a:t>裡肖像永遠也難忘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落寞</a:t>
            </a:r>
            <a:r>
              <a:rPr lang="zh-TW" altLang="en-US" sz="5400" dirty="0" smtClean="0"/>
              <a:t>在心間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今天</a:t>
            </a:r>
            <a:r>
              <a:rPr lang="zh-TW" altLang="en-US" sz="5400" dirty="0"/>
              <a:t>懷念父母養育</a:t>
            </a:r>
            <a:r>
              <a:rPr lang="zh-TW" altLang="en-US" sz="5400" dirty="0" smtClean="0"/>
              <a:t>恩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心聲</a:t>
            </a:r>
            <a:r>
              <a:rPr lang="zh-TW" altLang="en-US" sz="5400" dirty="0"/>
              <a:t>盼願能春風送上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求上帝</a:t>
            </a:r>
            <a:r>
              <a:rPr lang="zh-TW" altLang="en-US" sz="5400" dirty="0" smtClean="0"/>
              <a:t>應允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細</a:t>
            </a:r>
            <a:r>
              <a:rPr lang="zh-TW" altLang="en-US" sz="5400" dirty="0"/>
              <a:t>聽我</a:t>
            </a:r>
            <a:r>
              <a:rPr lang="zh-TW" altLang="en-US" sz="5400" dirty="0" smtClean="0"/>
              <a:t>禱告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父母能可得祢福蔭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長離別</a:t>
            </a:r>
            <a:r>
              <a:rPr lang="zh-TW" altLang="en-US" sz="5400" dirty="0" smtClean="0"/>
              <a:t>家鄉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親恩</a:t>
            </a:r>
            <a:r>
              <a:rPr lang="zh-TW" altLang="en-US" sz="5400" dirty="0"/>
              <a:t>未報實愧疚</a:t>
            </a:r>
            <a:r>
              <a:rPr lang="zh-TW" altLang="en-US" sz="5400" dirty="0" smtClean="0"/>
              <a:t>萬千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叮囑</a:t>
            </a:r>
            <a:r>
              <a:rPr lang="zh-TW" altLang="en-US" sz="5400" dirty="0"/>
              <a:t>語白雲將心意傳送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求上帝</a:t>
            </a:r>
            <a:r>
              <a:rPr lang="zh-TW" altLang="en-US" sz="5400" dirty="0" smtClean="0"/>
              <a:t>應允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細</a:t>
            </a:r>
            <a:r>
              <a:rPr lang="zh-TW" altLang="en-US" sz="5400" dirty="0"/>
              <a:t>聽我</a:t>
            </a:r>
            <a:r>
              <a:rPr lang="zh-TW" altLang="en-US" sz="5400" dirty="0" smtClean="0"/>
              <a:t>禱告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父母能可得祢福蔭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一雙手鋪滿</a:t>
            </a:r>
            <a:r>
              <a:rPr lang="zh-TW" altLang="en-US" sz="5400" dirty="0" smtClean="0"/>
              <a:t>著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無限</a:t>
            </a:r>
            <a:r>
              <a:rPr lang="zh-TW" altLang="en-US" sz="5400" dirty="0"/>
              <a:t>皺褶</a:t>
            </a:r>
            <a:r>
              <a:rPr lang="zh-TW" altLang="en-US" sz="5400" dirty="0" smtClean="0"/>
              <a:t>粗糙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爸爸身軀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彷</a:t>
            </a:r>
            <a:r>
              <a:rPr lang="zh-TW" altLang="en-US" sz="5400" dirty="0"/>
              <a:t>似兩岸柳絮向</a:t>
            </a:r>
            <a:r>
              <a:rPr lang="zh-TW" altLang="en-US" sz="5400" dirty="0" smtClean="0"/>
              <a:t>下垂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臉</a:t>
            </a:r>
            <a:r>
              <a:rPr lang="zh-TW" altLang="en-US" sz="5400" dirty="0"/>
              <a:t>上凝</a:t>
            </a:r>
            <a:r>
              <a:rPr lang="zh-TW" altLang="en-US" sz="5400" dirty="0" smtClean="0"/>
              <a:t>風霜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蒼</a:t>
            </a:r>
            <a:r>
              <a:rPr lang="zh-TW" altLang="en-US" sz="5400" dirty="0"/>
              <a:t>蒼頭上白髮滿</a:t>
            </a:r>
            <a:r>
              <a:rPr lang="zh-TW" altLang="en-US" sz="5400" dirty="0" smtClean="0"/>
              <a:t>生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獻盡情不會抱怨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求上帝</a:t>
            </a:r>
            <a:r>
              <a:rPr lang="zh-TW" altLang="en-US" sz="5400" dirty="0" smtClean="0"/>
              <a:t>應允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細</a:t>
            </a:r>
            <a:r>
              <a:rPr lang="zh-TW" altLang="en-US" sz="5400" dirty="0"/>
              <a:t>聽我</a:t>
            </a:r>
            <a:r>
              <a:rPr lang="zh-TW" altLang="en-US" sz="5400" dirty="0" smtClean="0"/>
              <a:t>禱告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父母能可得祢福蔭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一</a:t>
            </a:r>
            <a:r>
              <a:rPr lang="zh-TW" altLang="en-US" sz="5400" dirty="0" smtClean="0"/>
              <a:t>雙手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充滿</a:t>
            </a:r>
            <a:r>
              <a:rPr lang="zh-TW" altLang="en-US" sz="5400" dirty="0"/>
              <a:t>無限熱愛與</a:t>
            </a:r>
            <a:r>
              <a:rPr lang="zh-TW" altLang="en-US" sz="5400" dirty="0" smtClean="0"/>
              <a:t>堅毅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媽媽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關注</a:t>
            </a:r>
            <a:r>
              <a:rPr lang="zh-TW" altLang="en-US" sz="5400" dirty="0"/>
              <a:t>愛護永遠也伴隨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默默付出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斥責</a:t>
            </a:r>
            <a:r>
              <a:rPr lang="zh-TW" altLang="en-US" sz="5400" dirty="0"/>
              <a:t>全是為怕我</a:t>
            </a:r>
            <a:r>
              <a:rPr lang="zh-TW" altLang="en-US" sz="5400" dirty="0" smtClean="0"/>
              <a:t>受傷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叮囑</a:t>
            </a:r>
            <a:r>
              <a:rPr lang="zh-TW" altLang="en-US" sz="5400" dirty="0"/>
              <a:t>向前不要再受創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兩雙手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求上帝</a:t>
            </a:r>
            <a:r>
              <a:rPr lang="zh-TW" altLang="en-US" sz="5400" dirty="0" smtClean="0"/>
              <a:t>應允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細</a:t>
            </a:r>
            <a:r>
              <a:rPr lang="zh-TW" altLang="en-US" sz="5400" dirty="0"/>
              <a:t>聽我</a:t>
            </a:r>
            <a:r>
              <a:rPr lang="zh-TW" altLang="en-US" sz="5400" dirty="0" smtClean="0"/>
              <a:t>禱告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願</a:t>
            </a:r>
            <a:r>
              <a:rPr lang="zh-TW" altLang="en-US" sz="5400" dirty="0"/>
              <a:t>父母能可得祢福蔭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佈景主題15</Template>
  <TotalTime>4</TotalTime>
  <Words>207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佈景主題15</vt:lpstr>
      <vt:lpstr>兩雙手</vt:lpstr>
      <vt:lpstr>兩雙手</vt:lpstr>
      <vt:lpstr>兩雙手</vt:lpstr>
      <vt:lpstr>兩雙手</vt:lpstr>
      <vt:lpstr>兩雙手</vt:lpstr>
      <vt:lpstr>兩雙手</vt:lpstr>
      <vt:lpstr>兩雙手</vt:lpstr>
      <vt:lpstr>兩雙手</vt:lpstr>
      <vt:lpstr>兩雙手</vt:lpstr>
      <vt:lpstr>兩雙手</vt:lpstr>
      <vt:lpstr>兩雙手</vt:lpstr>
      <vt:lpstr>兩雙手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兩雙手</dc:title>
  <dc:creator>User</dc:creator>
  <cp:lastModifiedBy>User</cp:lastModifiedBy>
  <cp:revision>1</cp:revision>
  <dcterms:created xsi:type="dcterms:W3CDTF">2017-05-12T11:22:20Z</dcterms:created>
  <dcterms:modified xsi:type="dcterms:W3CDTF">2017-05-12T11:27:18Z</dcterms:modified>
</cp:coreProperties>
</file>