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F84E-1B1A-47DD-8C93-F13CF95849A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A67318-C183-4E73-A8FA-98E9403BD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F84E-1B1A-47DD-8C93-F13CF95849A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318-C183-4E73-A8FA-98E9403BDA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F84E-1B1A-47DD-8C93-F13CF95849A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7318-C183-4E73-A8FA-98E9403BDA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DFF84E-1B1A-47DD-8C93-F13CF95849A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A67318-C183-4E73-A8FA-98E9403BD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F84E-1B1A-47DD-8C93-F13CF95849A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A67318-C183-4E73-A8FA-98E9403BD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6DFF84E-1B1A-47DD-8C93-F13CF95849A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5A67318-C183-4E73-A8FA-98E9403BD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6DFF84E-1B1A-47DD-8C93-F13CF95849A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5A67318-C183-4E73-A8FA-98E9403BD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F84E-1B1A-47DD-8C93-F13CF95849A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A67318-C183-4E73-A8FA-98E9403BD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F84E-1B1A-47DD-8C93-F13CF95849A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A67318-C183-4E73-A8FA-98E9403BD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6DFF84E-1B1A-47DD-8C93-F13CF95849A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5A67318-C183-4E73-A8FA-98E9403BD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DFF84E-1B1A-47DD-8C93-F13CF95849A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A67318-C183-4E73-A8FA-98E9403BD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86DFF84E-1B1A-47DD-8C93-F13CF95849A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5A67318-C183-4E73-A8FA-98E9403BDA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5400" dirty="0" smtClean="0"/>
              <a:t>(</a:t>
            </a:r>
            <a:r>
              <a:rPr lang="zh-CN" altLang="en-US" sz="5400" dirty="0" smtClean="0"/>
              <a:t>男</a:t>
            </a:r>
            <a:r>
              <a:rPr lang="en-US" altLang="zh-TW" sz="5400" dirty="0" smtClean="0"/>
              <a:t>)</a:t>
            </a:r>
            <a:r>
              <a:rPr lang="zh-CN" altLang="en-US" sz="5400" dirty="0" smtClean="0"/>
              <a:t>天邊鳥翱翔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萬里碧空蕩漾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主恩奧妙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創造時間盡顯心思智慧</a:t>
            </a:r>
            <a:endParaRPr lang="en-US" altLang="zh-CN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共證神恩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5400" dirty="0" smtClean="0"/>
              <a:t>(</a:t>
            </a:r>
            <a:r>
              <a:rPr lang="zh-CN" altLang="en-US" sz="5400" dirty="0" smtClean="0"/>
              <a:t>女</a:t>
            </a:r>
            <a:r>
              <a:rPr lang="en-US" altLang="zh-TW" sz="5400" dirty="0" smtClean="0"/>
              <a:t>)</a:t>
            </a:r>
            <a:r>
              <a:rPr lang="zh-CN" altLang="en-US" sz="5400" dirty="0" smtClean="0"/>
              <a:t>花香透出生機朝氣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山野幽谷裡主恩萬籟在傳揚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皎潔</a:t>
            </a:r>
            <a:r>
              <a:rPr lang="zh-CN" altLang="en-US" sz="5400" dirty="0" smtClean="0"/>
              <a:t>月光同合唱</a:t>
            </a:r>
            <a:endParaRPr lang="en-US" altLang="zh-CN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共證神恩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5400" dirty="0" smtClean="0"/>
              <a:t>(</a:t>
            </a:r>
            <a:r>
              <a:rPr lang="zh-CN" altLang="en-US" sz="5400" dirty="0" smtClean="0"/>
              <a:t>男</a:t>
            </a:r>
            <a:r>
              <a:rPr lang="en-US" altLang="zh-CN" sz="5400" dirty="0" smtClean="0"/>
              <a:t>)</a:t>
            </a:r>
            <a:r>
              <a:rPr lang="zh-CN" altLang="en-US" sz="5400" dirty="0" smtClean="0"/>
              <a:t>廣賜散居四方眾生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5400" dirty="0"/>
              <a:t>妙</a:t>
            </a:r>
            <a:r>
              <a:rPr lang="zh-CN" altLang="en-US" sz="5400" dirty="0" smtClean="0"/>
              <a:t>愛願你心景仰</a:t>
            </a:r>
            <a:endParaRPr lang="en-US" altLang="zh-CN" sz="5400" dirty="0" smtClean="0"/>
          </a:p>
          <a:p>
            <a:pPr algn="ctr">
              <a:buNone/>
            </a:pPr>
            <a:r>
              <a:rPr lang="en-US" altLang="zh-CN" sz="5400" dirty="0" smtClean="0"/>
              <a:t>(</a:t>
            </a:r>
            <a:r>
              <a:rPr lang="zh-CN" altLang="en-US" sz="5400" dirty="0" smtClean="0"/>
              <a:t>女</a:t>
            </a:r>
            <a:r>
              <a:rPr lang="en-US" altLang="zh-CN" sz="5400" dirty="0" smtClean="0"/>
              <a:t>)</a:t>
            </a:r>
            <a:r>
              <a:rPr lang="zh-CN" altLang="en-US" sz="5400" dirty="0" smtClean="0"/>
              <a:t>施恩與君  細心顧惜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願你能共同頌讚傳揚</a:t>
            </a:r>
            <a:endParaRPr lang="en-US" altLang="zh-CN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共證神恩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5400" dirty="0" smtClean="0"/>
              <a:t>(</a:t>
            </a:r>
            <a:r>
              <a:rPr lang="zh-CN" altLang="en-US" sz="5400" dirty="0" smtClean="0"/>
              <a:t>男</a:t>
            </a:r>
            <a:r>
              <a:rPr lang="en-US" altLang="zh-CN" sz="5400" dirty="0" smtClean="0"/>
              <a:t>)</a:t>
            </a:r>
            <a:r>
              <a:rPr lang="zh-CN" altLang="en-US" sz="5400" dirty="0" smtClean="0"/>
              <a:t>分享大恩樂也洋洋</a:t>
            </a:r>
            <a:endParaRPr lang="en-US" altLang="zh-CN" sz="5400" dirty="0" smtClean="0"/>
          </a:p>
          <a:p>
            <a:pPr algn="ctr">
              <a:buNone/>
            </a:pPr>
            <a:r>
              <a:rPr lang="en-US" altLang="zh-CN" sz="5400" dirty="0" smtClean="0"/>
              <a:t>(</a:t>
            </a:r>
            <a:r>
              <a:rPr lang="zh-CN" altLang="en-US" sz="5400" dirty="0" smtClean="0"/>
              <a:t>合</a:t>
            </a:r>
            <a:r>
              <a:rPr lang="en-US" altLang="zh-CN" sz="5400" dirty="0" smtClean="0"/>
              <a:t>)</a:t>
            </a:r>
            <a:r>
              <a:rPr lang="zh-CN" altLang="en-US" sz="5400" dirty="0" smtClean="0"/>
              <a:t>共看寰宇蒼窮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顯明永恆主不變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同沐恩萬丈</a:t>
            </a:r>
            <a:endParaRPr lang="en-US" altLang="zh-CN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共證神恩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5400" dirty="0" smtClean="0"/>
              <a:t>(</a:t>
            </a:r>
            <a:r>
              <a:rPr lang="zh-CN" altLang="en-US" sz="5400" dirty="0" smtClean="0"/>
              <a:t>男</a:t>
            </a:r>
            <a:r>
              <a:rPr lang="en-US" altLang="zh-CN" sz="5400" dirty="0" smtClean="0"/>
              <a:t>)</a:t>
            </a:r>
            <a:r>
              <a:rPr lang="zh-CN" altLang="en-US" sz="5400" dirty="0" smtClean="0"/>
              <a:t>春風送艷陽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傲</a:t>
            </a:r>
            <a:r>
              <a:rPr lang="zh-CN" altLang="en-US" sz="5400" dirty="0" smtClean="0"/>
              <a:t>照金光萬丈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芳菲翠綠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秀麗美景山峰江川多偉壯</a:t>
            </a:r>
            <a:endParaRPr lang="en-US" altLang="zh-CN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共證神恩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5400" dirty="0" smtClean="0"/>
              <a:t>(</a:t>
            </a:r>
            <a:r>
              <a:rPr lang="zh-CN" altLang="en-US" sz="5400" dirty="0" smtClean="0"/>
              <a:t>女</a:t>
            </a:r>
            <a:r>
              <a:rPr lang="en-US" altLang="zh-CN" sz="5400" dirty="0" smtClean="0"/>
              <a:t>)</a:t>
            </a:r>
            <a:r>
              <a:rPr lang="zh-CN" altLang="en-US" sz="5400" dirty="0" smtClean="0"/>
              <a:t>蜂飛蝶舞鶯聲歌唱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創造主心意請君細察其詳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主愛願君同合唱</a:t>
            </a:r>
            <a:endParaRPr lang="en-US" altLang="zh-CN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共證神恩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5400" dirty="0" smtClean="0"/>
              <a:t>(</a:t>
            </a:r>
            <a:r>
              <a:rPr lang="zh-CN" altLang="en-US" sz="5400" dirty="0" smtClean="0"/>
              <a:t>男</a:t>
            </a:r>
            <a:r>
              <a:rPr lang="en-US" altLang="zh-CN" sz="5400" dirty="0" smtClean="0"/>
              <a:t>)</a:t>
            </a:r>
            <a:r>
              <a:rPr lang="zh-CN" altLang="en-US" sz="5400" dirty="0" smtClean="0"/>
              <a:t>掌管世間慰解眾生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望你莫再心他向</a:t>
            </a:r>
            <a:endParaRPr lang="en-US" altLang="zh-CN" sz="5400" dirty="0" smtClean="0"/>
          </a:p>
          <a:p>
            <a:pPr algn="ctr">
              <a:buNone/>
            </a:pPr>
            <a:r>
              <a:rPr lang="en-US" altLang="zh-CN" sz="5400" dirty="0" smtClean="0"/>
              <a:t>(</a:t>
            </a:r>
            <a:r>
              <a:rPr lang="zh-CN" altLang="en-US" sz="5400" dirty="0" smtClean="0"/>
              <a:t>女</a:t>
            </a:r>
            <a:r>
              <a:rPr lang="en-US" altLang="zh-CN" sz="5400" dirty="0" smtClean="0"/>
              <a:t>)</a:t>
            </a:r>
            <a:r>
              <a:rPr lang="zh-CN" altLang="en-US" sz="5400" dirty="0" smtClean="0"/>
              <a:t>恩賜永生  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渴想與君共同樂聚綿長</a:t>
            </a:r>
            <a:endParaRPr lang="en-US" altLang="zh-CN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共證神恩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5400" dirty="0" smtClean="0"/>
              <a:t>(</a:t>
            </a:r>
            <a:r>
              <a:rPr lang="zh-CN" altLang="en-US" sz="5400" dirty="0" smtClean="0"/>
              <a:t>男</a:t>
            </a:r>
            <a:r>
              <a:rPr lang="en-US" altLang="zh-CN" sz="5400" dirty="0" smtClean="0"/>
              <a:t>)</a:t>
            </a:r>
            <a:r>
              <a:rPr lang="zh-CN" altLang="en-US" sz="5400" dirty="0" smtClean="0"/>
              <a:t>休要負恩令你遺恨長</a:t>
            </a:r>
            <a:endParaRPr lang="en-US" altLang="zh-CN" sz="5400" dirty="0" smtClean="0"/>
          </a:p>
          <a:p>
            <a:pPr algn="ctr">
              <a:buNone/>
            </a:pPr>
            <a:r>
              <a:rPr lang="en-US" altLang="zh-CN" sz="5400" dirty="0" smtClean="0"/>
              <a:t>(</a:t>
            </a:r>
            <a:r>
              <a:rPr lang="zh-CN" altLang="en-US" sz="5400" dirty="0" smtClean="0"/>
              <a:t>合</a:t>
            </a:r>
            <a:r>
              <a:rPr lang="en-US" altLang="zh-CN" sz="5400" dirty="0" smtClean="0"/>
              <a:t>)</a:t>
            </a:r>
            <a:r>
              <a:rPr lang="zh-CN" altLang="en-US" sz="5400" dirty="0" smtClean="0"/>
              <a:t>共看寰宇蒼窮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顯明永恆主不變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同沐恩萬丈</a:t>
            </a:r>
            <a:endParaRPr lang="en-US" altLang="zh-CN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共證神恩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1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Theme11</Template>
  <TotalTime>12</TotalTime>
  <Words>203</Words>
  <Application>Microsoft Office PowerPoint</Application>
  <PresentationFormat>如螢幕大小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Theme11</vt:lpstr>
      <vt:lpstr>共證神恩</vt:lpstr>
      <vt:lpstr>共證神恩</vt:lpstr>
      <vt:lpstr>共證神恩</vt:lpstr>
      <vt:lpstr>共證神恩</vt:lpstr>
      <vt:lpstr>共證神恩</vt:lpstr>
      <vt:lpstr>共證神恩</vt:lpstr>
      <vt:lpstr>共證神恩</vt:lpstr>
      <vt:lpstr>共證神恩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共證神恩</dc:title>
  <dc:creator>DAIDUONG</dc:creator>
  <cp:lastModifiedBy>DAIDUONG</cp:lastModifiedBy>
  <cp:revision>2</cp:revision>
  <dcterms:created xsi:type="dcterms:W3CDTF">2014-02-28T09:15:02Z</dcterms:created>
  <dcterms:modified xsi:type="dcterms:W3CDTF">2014-02-28T09:27:45Z</dcterms:modified>
</cp:coreProperties>
</file>