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5BCE-5C51-4991-8E17-7D91C0B855B6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6EAD-1F98-4064-9461-5640E1D4D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5BCE-5C51-4991-8E17-7D91C0B855B6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6EAD-1F98-4064-9461-5640E1D4D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5BCE-5C51-4991-8E17-7D91C0B855B6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6EAD-1F98-4064-9461-5640E1D4D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5BCE-5C51-4991-8E17-7D91C0B855B6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6EAD-1F98-4064-9461-5640E1D4D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5BCE-5C51-4991-8E17-7D91C0B855B6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6EAD-1F98-4064-9461-5640E1D4D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5BCE-5C51-4991-8E17-7D91C0B855B6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6EAD-1F98-4064-9461-5640E1D4D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5BCE-5C51-4991-8E17-7D91C0B855B6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6EAD-1F98-4064-9461-5640E1D4D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5BCE-5C51-4991-8E17-7D91C0B855B6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6EAD-1F98-4064-9461-5640E1D4D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5BCE-5C51-4991-8E17-7D91C0B855B6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6EAD-1F98-4064-9461-5640E1D4D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5BCE-5C51-4991-8E17-7D91C0B855B6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6EAD-1F98-4064-9461-5640E1D4D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5BCE-5C51-4991-8E17-7D91C0B855B6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6EAD-1F98-4064-9461-5640E1D4D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55BCE-5C51-4991-8E17-7D91C0B855B6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6EAD-1F98-4064-9461-5640E1D4DA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再一次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一次點燃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讓冷漠來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佔據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的愛不再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漠不關心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的敬拜充滿熱情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14297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再一次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1/8</a:t>
            </a:r>
            <a:endParaRPr kumimoji="0" lang="zh-TW" altLang="en-US" sz="15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一次賜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要看見你神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  瞎眼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渴慕更多見到你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14297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再一次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2/8</a:t>
            </a:r>
            <a:endParaRPr kumimoji="0" lang="zh-TW" altLang="en-US" sz="15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  我們要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要主你的恩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蹟  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要見你的榮耀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14297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再一次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3/8</a:t>
            </a:r>
            <a:endParaRPr kumimoji="0" lang="zh-TW" altLang="en-US" sz="15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  我們要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要主你的恩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用信心看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地要見你的榮耀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14297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再一次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4/8</a:t>
            </a:r>
            <a:endParaRPr kumimoji="0" lang="zh-TW" altLang="en-US" sz="15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一次點燃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讓冷漠來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佔據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的愛不再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漠不關心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的敬拜充滿熱情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14297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再一次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5/8</a:t>
            </a:r>
            <a:endParaRPr kumimoji="0" lang="zh-TW" altLang="en-US" sz="15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一次賜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要看見你神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病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  瞎眼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渴慕更多見到你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14297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再一次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6/8</a:t>
            </a:r>
            <a:endParaRPr kumimoji="0" lang="zh-TW" altLang="en-US" sz="15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一次  再一次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一次觸摸我的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拜衝破雲霄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你信實上達穹蒼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14297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再一次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7/8</a:t>
            </a:r>
            <a:endParaRPr kumimoji="0" lang="zh-TW" altLang="en-US" sz="15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一次  再一次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一次獻上我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心不停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燃燒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一生單為你而活</a:t>
            </a: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0" y="6429396"/>
            <a:ext cx="114297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再一次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8/8</a:t>
            </a:r>
            <a:endParaRPr kumimoji="0" lang="zh-TW" altLang="en-US" sz="15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212</Words>
  <Application>Microsoft Office PowerPoint</Application>
  <PresentationFormat>如螢幕大小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佈景主題11</vt:lpstr>
      <vt:lpstr>再一次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再一次</dc:title>
  <dc:creator>User</dc:creator>
  <cp:lastModifiedBy>User</cp:lastModifiedBy>
  <cp:revision>1</cp:revision>
  <dcterms:created xsi:type="dcterms:W3CDTF">2017-08-02T09:43:27Z</dcterms:created>
  <dcterms:modified xsi:type="dcterms:W3CDTF">2017-08-02T09:47:51Z</dcterms:modified>
</cp:coreProperties>
</file>