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6F24-AF1F-4F48-9DF5-4B4AACE7D8EF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再次將我更新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我再次 到祢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奠我向祢的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一切都屬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虛幻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祢永遠真實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再次將我更新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破碎的夢 榮耀冠冕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全擺在祢寶座前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用我淚水來洗祢的腳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唯祢能洗我心靈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再次將我更新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我要敬拜 稱謝祢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祢是道路 真理 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每當我回轉歸向祢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祢再次將我更新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再次將我更新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人算什麼 祢竟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眷顧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天家降生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塵世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捨身為將我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贖回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歸祢所愛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108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再次將我更新</vt:lpstr>
      <vt:lpstr>再次將我更新</vt:lpstr>
      <vt:lpstr>再次將我更新</vt:lpstr>
      <vt:lpstr>再次將我更新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再次將我更新</dc:title>
  <dc:creator>大唐</dc:creator>
  <cp:lastModifiedBy>大唐</cp:lastModifiedBy>
  <cp:revision>2</cp:revision>
  <dcterms:created xsi:type="dcterms:W3CDTF">2017-10-07T01:45:21Z</dcterms:created>
  <dcterms:modified xsi:type="dcterms:W3CDTF">2017-10-07T01:49:39Z</dcterms:modified>
</cp:coreProperties>
</file>