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0968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12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2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ED31D-17D4-4FA9-9F95-16A1D3E13E3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8304CA-984D-44B6-ADC6-D2D0CA70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09F-E89E-4329-BFC5-510CBB73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凡事謝恩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7D56-BD80-4C07-A787-A5517EA6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要凡事謝恩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因這是神的旨意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要凡事謝恩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因這是神的旨意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877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09F-E89E-4329-BFC5-510CBB73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凡事謝恩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7D56-BD80-4C07-A787-A5517EA6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要凡事謝恩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因這是神的旨意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在基督裡向袮定的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9791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</TotalTime>
  <Words>52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Microsoft JhengHei</vt:lpstr>
      <vt:lpstr>Arial</vt:lpstr>
      <vt:lpstr>Corbel</vt:lpstr>
      <vt:lpstr>Parallax</vt:lpstr>
      <vt:lpstr>凡事謝恩</vt:lpstr>
      <vt:lpstr>凡事謝恩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凡事謝恩</dc:title>
  <dc:creator>batisuoc</dc:creator>
  <cp:lastModifiedBy>batisuoc</cp:lastModifiedBy>
  <cp:revision>2</cp:revision>
  <dcterms:created xsi:type="dcterms:W3CDTF">2018-02-02T06:08:19Z</dcterms:created>
  <dcterms:modified xsi:type="dcterms:W3CDTF">2018-02-03T15:03:16Z</dcterms:modified>
</cp:coreProperties>
</file>