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CC0B-00A7-4233-BD1F-1580B09B8357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AAD0-75BE-44A0-AE84-EAD2030E6C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CC0B-00A7-4233-BD1F-1580B09B8357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AAD0-75BE-44A0-AE84-EAD2030E6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CC0B-00A7-4233-BD1F-1580B09B8357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AAD0-75BE-44A0-AE84-EAD2030E6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CC0B-00A7-4233-BD1F-1580B09B8357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AAD0-75BE-44A0-AE84-EAD2030E6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CC0B-00A7-4233-BD1F-1580B09B8357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24DAAD0-75BE-44A0-AE84-EAD2030E6C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CC0B-00A7-4233-BD1F-1580B09B8357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AAD0-75BE-44A0-AE84-EAD2030E6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CC0B-00A7-4233-BD1F-1580B09B8357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AAD0-75BE-44A0-AE84-EAD2030E6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CC0B-00A7-4233-BD1F-1580B09B8357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AAD0-75BE-44A0-AE84-EAD2030E6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CC0B-00A7-4233-BD1F-1580B09B8357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AAD0-75BE-44A0-AE84-EAD2030E6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CC0B-00A7-4233-BD1F-1580B09B8357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AAD0-75BE-44A0-AE84-EAD2030E6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CC0B-00A7-4233-BD1F-1580B09B8357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AAD0-75BE-44A0-AE84-EAD2030E6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43ECC0B-00A7-4233-BD1F-1580B09B8357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24DAAD0-75BE-44A0-AE84-EAD2030E6C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凱歌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投靠耶和華勝過依賴人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投</a:t>
            </a:r>
            <a:r>
              <a:rPr lang="zh-CN" altLang="en-US" sz="5400" dirty="0" smtClean="0"/>
              <a:t>靠耶和華勝過依賴王子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我</a:t>
            </a:r>
            <a:r>
              <a:rPr lang="zh-CN" altLang="en-US" sz="5400" dirty="0" smtClean="0"/>
              <a:t>們的幫助從天而來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從造天地的耶和華而來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凱歌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必蒙恩惠必不羞愧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仇</a:t>
            </a:r>
            <a:r>
              <a:rPr lang="zh-CN" altLang="en-US" sz="5400" dirty="0" smtClean="0"/>
              <a:t>敵雖兇都要後退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投</a:t>
            </a:r>
            <a:r>
              <a:rPr lang="zh-CN" altLang="en-US" sz="5400" dirty="0" smtClean="0"/>
              <a:t>靠耶和華的人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投靠耶和華的人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必蒙恩惠必不羞愧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</TotalTime>
  <Words>82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凱歌</vt:lpstr>
      <vt:lpstr>凱歌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凱歌</dc:title>
  <dc:creator>Admin</dc:creator>
  <cp:lastModifiedBy>Admin</cp:lastModifiedBy>
  <cp:revision>1</cp:revision>
  <dcterms:created xsi:type="dcterms:W3CDTF">2013-02-16T03:28:21Z</dcterms:created>
  <dcterms:modified xsi:type="dcterms:W3CDTF">2013-02-16T03:30:48Z</dcterms:modified>
</cp:coreProperties>
</file>