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4E697-CE72-412B-8278-CFA98349C2C7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0AD5-02AE-4D1F-A8EC-6120C95F02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0AD5-02AE-4D1F-A8EC-6120C95F023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0AD5-02AE-4D1F-A8EC-6120C95F0238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0AD5-02AE-4D1F-A8EC-6120C95F0238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0AD5-02AE-4D1F-A8EC-6120C95F0238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0AD5-02AE-4D1F-A8EC-6120C95F0238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EAF6-CC23-401C-A960-C52221D1BDD0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9594-A912-444C-8E5F-6E6F47F55E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到各山嶺上去傳揚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山崗到各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基督已降生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到各山嶺上去傳揚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當我以前尋求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不論黑夜白晝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我求耶穌來幫助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祂就指示我路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到各山嶺上去傳揚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山崗到各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基督已降生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到各山嶺上去傳揚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主基督門徒中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我是最小一個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但主派我作守望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日夜城牆站崗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到各山嶺上去傳揚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山崗到各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各山嶺去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基督已降生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121</Words>
  <Application>Microsoft Office PowerPoint</Application>
  <PresentationFormat>如螢幕大小 (4:3)</PresentationFormat>
  <Paragraphs>30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到各山嶺上去傳揚</vt:lpstr>
      <vt:lpstr>到各山嶺上去傳揚</vt:lpstr>
      <vt:lpstr>到各山嶺上去傳揚</vt:lpstr>
      <vt:lpstr>到各山嶺上去傳揚</vt:lpstr>
      <vt:lpstr>到各山嶺上去傳揚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到各山嶺上去傳揚</dc:title>
  <dc:creator>大唐</dc:creator>
  <cp:lastModifiedBy>大唐</cp:lastModifiedBy>
  <cp:revision>1</cp:revision>
  <dcterms:created xsi:type="dcterms:W3CDTF">2017-12-23T08:06:08Z</dcterms:created>
  <dcterms:modified xsi:type="dcterms:W3CDTF">2017-12-23T08:11:22Z</dcterms:modified>
</cp:coreProperties>
</file>