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09FDE8C5-DBBD-4A43-87BC-AC6B346903FB}" type="datetimeFigureOut">
              <a:rPr lang="zh-TW" altLang="en-US" smtClean="0"/>
              <a:pPr/>
              <a:t>2017/3/26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1934AB89-6215-4171-AF53-31C7C81EE9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到神的</a:t>
            </a:r>
            <a:r>
              <a:rPr lang="zh-TW" altLang="en-US" dirty="0" smtClean="0"/>
              <a:t>祭壇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55955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我就走到神的祭壇</a:t>
            </a:r>
          </a:p>
          <a:p>
            <a:pPr algn="ctr">
              <a:buNone/>
            </a:pPr>
            <a:r>
              <a:rPr lang="zh-TW" altLang="en-US" sz="5400" dirty="0"/>
              <a:t>到我最喜樂的神那裡</a:t>
            </a:r>
          </a:p>
          <a:p>
            <a:pPr algn="ctr">
              <a:buNone/>
            </a:pPr>
            <a:r>
              <a:rPr lang="zh-TW" altLang="en-US" sz="5400" dirty="0"/>
              <a:t>神</a:t>
            </a:r>
            <a:r>
              <a:rPr lang="zh-TW" altLang="en-US" sz="5400" dirty="0" smtClean="0"/>
              <a:t>啊我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</a:t>
            </a:r>
            <a:r>
              <a:rPr lang="zh-TW" altLang="en-US" sz="5400" dirty="0" smtClean="0"/>
              <a:t>彈琴</a:t>
            </a:r>
            <a:r>
              <a:rPr lang="zh-CN" altLang="en-US" sz="5400" dirty="0" smtClean="0"/>
              <a:t>稱頌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神啊我的神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我要</a:t>
            </a:r>
            <a:r>
              <a:rPr lang="zh-TW" altLang="en-US" sz="5400" dirty="0" smtClean="0"/>
              <a:t>彈琴</a:t>
            </a:r>
            <a:r>
              <a:rPr lang="zh-CN" altLang="en-US" sz="5400" dirty="0" smtClean="0"/>
              <a:t>稱頌</a:t>
            </a:r>
            <a:r>
              <a:rPr lang="zh-TW" altLang="en-US" sz="5400" dirty="0" smtClean="0"/>
              <a:t>你</a:t>
            </a:r>
            <a:endParaRPr lang="zh-TW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到神的</a:t>
            </a:r>
            <a:r>
              <a:rPr lang="zh-TW" altLang="en-US" dirty="0" smtClean="0"/>
              <a:t>祭壇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55955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我就走到神的祭壇</a:t>
            </a:r>
          </a:p>
          <a:p>
            <a:pPr algn="ctr">
              <a:buNone/>
            </a:pPr>
            <a:r>
              <a:rPr lang="zh-TW" altLang="en-US" sz="5400" dirty="0"/>
              <a:t>到我最喜樂的神那裡</a:t>
            </a:r>
          </a:p>
          <a:p>
            <a:pPr algn="ctr">
              <a:buNone/>
            </a:pPr>
            <a:r>
              <a:rPr lang="zh-TW" altLang="en-US" sz="5400" dirty="0"/>
              <a:t>神</a:t>
            </a:r>
            <a:r>
              <a:rPr lang="zh-TW" altLang="en-US" sz="5400" dirty="0" smtClean="0"/>
              <a:t>啊我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我要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唱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詩</a:t>
            </a:r>
            <a:r>
              <a:rPr lang="zh-CN" altLang="en-US" sz="5400" dirty="0" smtClean="0"/>
              <a:t>稱頌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神啊我的神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我要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唱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詩</a:t>
            </a:r>
            <a:r>
              <a:rPr lang="zh-CN" altLang="en-US" sz="5400" dirty="0" smtClean="0"/>
              <a:t>稱頌</a:t>
            </a:r>
            <a:r>
              <a:rPr lang="zh-TW" altLang="en-US" sz="5400" dirty="0" smtClean="0"/>
              <a:t>你</a:t>
            </a:r>
            <a:endParaRPr lang="zh-TW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到神的</a:t>
            </a:r>
            <a:r>
              <a:rPr lang="zh-TW" altLang="en-US" dirty="0" smtClean="0"/>
              <a:t>祭壇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55955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我就走到神的祭壇</a:t>
            </a:r>
          </a:p>
          <a:p>
            <a:pPr algn="ctr">
              <a:buNone/>
            </a:pPr>
            <a:r>
              <a:rPr lang="zh-TW" altLang="en-US" sz="5400" dirty="0"/>
              <a:t>到我最喜樂的神那裡</a:t>
            </a:r>
          </a:p>
          <a:p>
            <a:pPr algn="ctr">
              <a:buNone/>
            </a:pPr>
            <a:r>
              <a:rPr lang="zh-TW" altLang="en-US" sz="5400" dirty="0"/>
              <a:t>神</a:t>
            </a:r>
            <a:r>
              <a:rPr lang="zh-TW" altLang="en-US" sz="5400" dirty="0" smtClean="0"/>
              <a:t>啊我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我要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跳舞</a:t>
            </a:r>
            <a:r>
              <a:rPr lang="zh-CN" altLang="en-US" sz="5400" dirty="0" smtClean="0"/>
              <a:t>稱頌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神啊我的神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我要</a:t>
            </a:r>
            <a:r>
              <a:rPr lang="zh-CN" altLang="en-US" sz="5400" dirty="0" smtClean="0">
                <a:latin typeface="新細明體" pitchFamily="18" charset="-120"/>
                <a:ea typeface="新細明體" pitchFamily="18" charset="-120"/>
              </a:rPr>
              <a:t>跳舞</a:t>
            </a:r>
            <a:r>
              <a:rPr lang="zh-CN" altLang="en-US" sz="5400" dirty="0" smtClean="0"/>
              <a:t>稱頌</a:t>
            </a:r>
            <a:r>
              <a:rPr lang="zh-TW" altLang="en-US" sz="5400" dirty="0" smtClean="0"/>
              <a:t>你</a:t>
            </a:r>
            <a:endParaRPr lang="zh-TW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3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Theme13</Template>
  <TotalTime>2</TotalTime>
  <Words>113</Words>
  <Application>Microsoft Office PowerPoint</Application>
  <PresentationFormat>如螢幕大小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Theme13</vt:lpstr>
      <vt:lpstr>到神的祭壇</vt:lpstr>
      <vt:lpstr>到神的祭壇</vt:lpstr>
      <vt:lpstr>到神的祭壇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到神的祭壇</dc:title>
  <dc:creator>DAIDUONG</dc:creator>
  <cp:lastModifiedBy>User</cp:lastModifiedBy>
  <cp:revision>2</cp:revision>
  <dcterms:created xsi:type="dcterms:W3CDTF">2014-01-19T00:00:42Z</dcterms:created>
  <dcterms:modified xsi:type="dcterms:W3CDTF">2017-03-26T01:51:46Z</dcterms:modified>
</cp:coreProperties>
</file>