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2018/4/3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2018/4/3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2018/4/3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2018/4/3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2018/4/3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2018/4/3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2018/4/3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2018/4/3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2018/4/3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2018/4/3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2018/4/3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11003-CFFD-4D7C-BD20-490209D697E8}" type="datetimeFigureOut">
              <a:rPr lang="zh-TW" altLang="en-US" smtClean="0"/>
              <a:pPr/>
              <a:t>2018/4/3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前來敬拜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 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敬拜永遠的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 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大聲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宣告主榮耀降臨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前來敬拜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榮耀尊貴  能力權柄歸於你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你是我的救主  我的救贖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榮耀尊貴  能力權柄歸於你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你是配得  你是配得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你是配得我的敬拜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前來敬拜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榮耀尊貴  美麗無比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神的兒子  耶穌我的主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榮耀尊貴  美麗無比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神的兒子  耶穌我的主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104</TotalTime>
  <Words>95</Words>
  <Application>Microsoft Office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前來敬拜</vt:lpstr>
      <vt:lpstr>前來敬拜</vt:lpstr>
      <vt:lpstr>前來敬拜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前來敬拜</dc:title>
  <dc:creator>大唐</dc:creator>
  <cp:lastModifiedBy>大唐</cp:lastModifiedBy>
  <cp:revision>12</cp:revision>
  <dcterms:created xsi:type="dcterms:W3CDTF">2018-03-04T01:06:29Z</dcterms:created>
  <dcterms:modified xsi:type="dcterms:W3CDTF">2018-04-03T14:18:04Z</dcterms:modified>
</cp:coreProperties>
</file>