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5453B6-A5A4-49E9-AEBC-E4713EFD21F3}" type="datetimeFigureOut">
              <a:rPr lang="zh-TW" altLang="en-US" smtClean="0"/>
              <a:t>2013/8/3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202016-930F-4C9D-9ACC-F951D19456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5453B6-A5A4-49E9-AEBC-E4713EFD21F3}" type="datetimeFigureOut">
              <a:rPr lang="zh-TW" altLang="en-US" smtClean="0"/>
              <a:t>2013/8/3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202016-930F-4C9D-9ACC-F951D19456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5453B6-A5A4-49E9-AEBC-E4713EFD21F3}" type="datetimeFigureOut">
              <a:rPr lang="zh-TW" altLang="en-US" smtClean="0"/>
              <a:t>2013/8/3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202016-930F-4C9D-9ACC-F951D19456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5453B6-A5A4-49E9-AEBC-E4713EFD21F3}" type="datetimeFigureOut">
              <a:rPr lang="zh-TW" altLang="en-US" smtClean="0"/>
              <a:t>2013/8/3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202016-930F-4C9D-9ACC-F951D19456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5453B6-A5A4-49E9-AEBC-E4713EFD21F3}" type="datetimeFigureOut">
              <a:rPr lang="zh-TW" altLang="en-US" smtClean="0"/>
              <a:t>2013/8/3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202016-930F-4C9D-9ACC-F951D19456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5453B6-A5A4-49E9-AEBC-E4713EFD21F3}" type="datetimeFigureOut">
              <a:rPr lang="zh-TW" altLang="en-US" smtClean="0"/>
              <a:t>2013/8/3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202016-930F-4C9D-9ACC-F951D19456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5453B6-A5A4-49E9-AEBC-E4713EFD21F3}" type="datetimeFigureOut">
              <a:rPr lang="zh-TW" altLang="en-US" smtClean="0"/>
              <a:t>2013/8/3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202016-930F-4C9D-9ACC-F951D19456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5453B6-A5A4-49E9-AEBC-E4713EFD21F3}" type="datetimeFigureOut">
              <a:rPr lang="zh-TW" altLang="en-US" smtClean="0"/>
              <a:t>2013/8/3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202016-930F-4C9D-9ACC-F951D19456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5453B6-A5A4-49E9-AEBC-E4713EFD21F3}" type="datetimeFigureOut">
              <a:rPr lang="zh-TW" altLang="en-US" smtClean="0"/>
              <a:t>2013/8/3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202016-930F-4C9D-9ACC-F951D19456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5453B6-A5A4-49E9-AEBC-E4713EFD21F3}" type="datetimeFigureOut">
              <a:rPr lang="zh-TW" altLang="en-US" smtClean="0"/>
              <a:t>2013/8/3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202016-930F-4C9D-9ACC-F951D19456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E5453B6-A5A4-49E9-AEBC-E4713EFD21F3}" type="datetimeFigureOut">
              <a:rPr lang="zh-TW" altLang="en-US" smtClean="0"/>
              <a:t>2013/8/3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2202016-930F-4C9D-9ACC-F951D19456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E5453B6-A5A4-49E9-AEBC-E4713EFD21F3}" type="datetimeFigureOut">
              <a:rPr lang="zh-TW" altLang="en-US" smtClean="0"/>
              <a:t>2013/8/3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2202016-930F-4C9D-9ACC-F951D19456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創世與救恩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57158" y="1783560"/>
            <a:ext cx="8786842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神靈充滿宇宙</a:t>
            </a:r>
            <a:r>
              <a:rPr lang="zh-CN" altLang="en-US" sz="5400" dirty="0" smtClean="0"/>
              <a:t>間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將</a:t>
            </a:r>
            <a:r>
              <a:rPr lang="zh-CN" altLang="en-US" sz="5400" dirty="0" smtClean="0"/>
              <a:t>百物創</a:t>
            </a:r>
            <a:r>
              <a:rPr lang="zh-CN" altLang="en-US" sz="5400" dirty="0" smtClean="0"/>
              <a:t>成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星星</a:t>
            </a:r>
            <a:r>
              <a:rPr lang="zh-CN" altLang="en-US" sz="5400" dirty="0" smtClean="0"/>
              <a:t>鳥獸木草皆讚頌佢</a:t>
            </a:r>
            <a:r>
              <a:rPr lang="zh-CN" altLang="en-US" sz="5400" dirty="0" smtClean="0"/>
              <a:t>名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創世與救恩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57158" y="1783560"/>
            <a:ext cx="8786842" cy="50744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基督灑血軀棄</a:t>
            </a:r>
            <a:r>
              <a:rPr lang="zh-TW" altLang="en-US" sz="5400" dirty="0" smtClean="0"/>
              <a:t>生命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 smtClean="0"/>
              <a:t>我重生得</a:t>
            </a:r>
            <a:r>
              <a:rPr lang="zh-TW" altLang="en-US" sz="5400" dirty="0" smtClean="0"/>
              <a:t>保證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滿心</a:t>
            </a:r>
            <a:r>
              <a:rPr lang="zh-TW" altLang="en-US" sz="5400" dirty="0" smtClean="0"/>
              <a:t>興奮再復見</a:t>
            </a:r>
            <a:r>
              <a:rPr lang="zh-TW" altLang="en-US" sz="5400" dirty="0" smtClean="0"/>
              <a:t>光明</a:t>
            </a:r>
            <a:endParaRPr lang="en-US" altLang="zh-TW" sz="5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創世與救恩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57158" y="1783560"/>
            <a:ext cx="8786842" cy="50744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此後全然</a:t>
            </a:r>
            <a:r>
              <a:rPr lang="zh-TW" altLang="en-US" sz="5400" dirty="0" smtClean="0"/>
              <a:t>得勝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賴</a:t>
            </a:r>
            <a:r>
              <a:rPr lang="zh-TW" altLang="en-US" sz="5400" dirty="0" smtClean="0"/>
              <a:t>我基督</a:t>
            </a:r>
            <a:r>
              <a:rPr lang="zh-TW" altLang="en-US" sz="5400" dirty="0" smtClean="0"/>
              <a:t>救主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復活</a:t>
            </a:r>
            <a:r>
              <a:rPr lang="zh-TW" altLang="en-US" sz="5400" dirty="0" smtClean="0"/>
              <a:t>離墳墓已高昇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創世與救恩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57158" y="1783560"/>
            <a:ext cx="8786842" cy="50744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我如今全心</a:t>
            </a:r>
            <a:r>
              <a:rPr lang="zh-TW" altLang="en-US" sz="5400" dirty="0" smtClean="0"/>
              <a:t>虔敬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 smtClean="0"/>
              <a:t>必有日再復到</a:t>
            </a:r>
            <a:r>
              <a:rPr lang="zh-TW" altLang="en-US" sz="5400" dirty="0" smtClean="0"/>
              <a:t>世間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來</a:t>
            </a:r>
            <a:r>
              <a:rPr lang="zh-TW" altLang="en-US" sz="5400" dirty="0" smtClean="0"/>
              <a:t>共</a:t>
            </a:r>
            <a:r>
              <a:rPr lang="zh-TW" altLang="en-US" sz="5400" dirty="0" smtClean="0"/>
              <a:t>我一起</a:t>
            </a:r>
            <a:r>
              <a:rPr lang="zh-TW" altLang="en-US" sz="5400" dirty="0" smtClean="0"/>
              <a:t>高歌進入聖城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創世與救恩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57158" y="1783560"/>
            <a:ext cx="8786842" cy="50744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佢造了人類有個</a:t>
            </a:r>
            <a:r>
              <a:rPr lang="zh-CN" altLang="en-US" sz="5400" dirty="0" smtClean="0"/>
              <a:t>特徵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仿照</a:t>
            </a:r>
            <a:r>
              <a:rPr lang="zh-CN" altLang="en-US" sz="5400" dirty="0" smtClean="0"/>
              <a:t>佢像</a:t>
            </a:r>
            <a:r>
              <a:rPr lang="zh-CN" altLang="en-US" sz="5400" dirty="0" smtClean="0"/>
              <a:t>形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佢</a:t>
            </a:r>
            <a:r>
              <a:rPr lang="zh-CN" altLang="en-US" sz="5400" dirty="0" smtClean="0"/>
              <a:t>本願人人互</a:t>
            </a:r>
            <a:r>
              <a:rPr lang="zh-CN" altLang="en-US" sz="5400" dirty="0" smtClean="0"/>
              <a:t>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彼此</a:t>
            </a:r>
            <a:r>
              <a:rPr lang="zh-CN" altLang="en-US" sz="5400" dirty="0" smtClean="0"/>
              <a:t>互維互</a:t>
            </a:r>
            <a:r>
              <a:rPr lang="zh-CN" altLang="en-US" sz="5400" dirty="0" smtClean="0"/>
              <a:t>敬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大家</a:t>
            </a:r>
            <a:r>
              <a:rPr lang="zh-CN" altLang="en-US" sz="5400" dirty="0" smtClean="0"/>
              <a:t>快樂齊居伊甸園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創世與救恩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57158" y="1357298"/>
            <a:ext cx="8786842" cy="550072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朗誦：自從造天地</a:t>
            </a:r>
            <a:r>
              <a:rPr lang="zh-CN" altLang="en-US" sz="5400" dirty="0" smtClean="0"/>
              <a:t>以來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神</a:t>
            </a:r>
            <a:r>
              <a:rPr lang="zh-CN" altLang="en-US" sz="5400" dirty="0" smtClean="0"/>
              <a:t>的永能和神</a:t>
            </a:r>
            <a:r>
              <a:rPr lang="zh-CN" altLang="en-US" sz="5400" dirty="0" smtClean="0"/>
              <a:t>性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是</a:t>
            </a:r>
            <a:r>
              <a:rPr lang="zh-CN" altLang="en-US" sz="5400" dirty="0" smtClean="0"/>
              <a:t>明明可知</a:t>
            </a:r>
            <a:r>
              <a:rPr lang="zh-CN" altLang="en-US" sz="5400" dirty="0" smtClean="0"/>
              <a:t>的</a:t>
            </a:r>
            <a:r>
              <a:rPr lang="en-US" altLang="zh-CN" sz="5400" dirty="0" smtClean="0"/>
              <a:t> </a:t>
            </a:r>
            <a:r>
              <a:rPr lang="en-US" altLang="zh-CN" sz="5400" dirty="0" smtClean="0"/>
              <a:t> </a:t>
            </a:r>
            <a:r>
              <a:rPr lang="zh-CN" altLang="en-US" sz="5400" dirty="0" smtClean="0"/>
              <a:t>雖</a:t>
            </a:r>
            <a:r>
              <a:rPr lang="zh-CN" altLang="en-US" sz="5400" dirty="0" smtClean="0"/>
              <a:t>是眼不能</a:t>
            </a:r>
            <a:r>
              <a:rPr lang="zh-CN" altLang="en-US" sz="5400" dirty="0" smtClean="0"/>
              <a:t>見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zh-CN" altLang="en-US" sz="5400" dirty="0" smtClean="0"/>
              <a:t>但藉著所造之物就可</a:t>
            </a:r>
            <a:r>
              <a:rPr lang="zh-CN" altLang="en-US" sz="5400" dirty="0" smtClean="0"/>
              <a:t>曉得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叫</a:t>
            </a:r>
            <a:r>
              <a:rPr lang="zh-CN" altLang="en-US" sz="5400" dirty="0" smtClean="0"/>
              <a:t>人無可</a:t>
            </a:r>
            <a:r>
              <a:rPr lang="zh-CN" altLang="en-US" sz="5400" dirty="0" smtClean="0"/>
              <a:t>推委</a:t>
            </a:r>
            <a:endParaRPr lang="en-US" altLang="zh-CN" sz="5400" dirty="0" smtClean="0"/>
          </a:p>
          <a:p>
            <a:pPr algn="ctr">
              <a:buNone/>
            </a:pPr>
            <a:r>
              <a:rPr lang="en-US" sz="5400" dirty="0" smtClean="0"/>
              <a:t>(</a:t>
            </a:r>
            <a:r>
              <a:rPr lang="zh-CN" altLang="en-US" sz="5400" dirty="0" smtClean="0"/>
              <a:t>羅馬書</a:t>
            </a:r>
            <a:r>
              <a:rPr lang="en-US" altLang="zh-CN" sz="5400" dirty="0" smtClean="0"/>
              <a:t>1</a:t>
            </a:r>
            <a:r>
              <a:rPr lang="zh-CN" altLang="en-US" sz="5400" dirty="0" smtClean="0"/>
              <a:t>：</a:t>
            </a:r>
            <a:r>
              <a:rPr lang="en-US" altLang="zh-CN" sz="5400" dirty="0" smtClean="0"/>
              <a:t>19</a:t>
            </a:r>
            <a:r>
              <a:rPr lang="en-US" sz="5400" dirty="0" smtClean="0"/>
              <a:t>)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創世與救恩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57158" y="1783560"/>
            <a:ext cx="8786842" cy="50744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可惜  可惜</a:t>
            </a:r>
            <a:r>
              <a:rPr lang="zh-CN" altLang="en-US" sz="5400" dirty="0" smtClean="0"/>
              <a:t>祖先抗主</a:t>
            </a:r>
            <a:r>
              <a:rPr lang="zh-CN" altLang="en-US" sz="5400" dirty="0" smtClean="0"/>
              <a:t>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食</a:t>
            </a:r>
            <a:r>
              <a:rPr lang="zh-CN" altLang="en-US" sz="5400" dirty="0" smtClean="0"/>
              <a:t>了園中禁果招</a:t>
            </a:r>
            <a:r>
              <a:rPr lang="zh-CN" altLang="en-US" sz="5400" dirty="0" smtClean="0"/>
              <a:t>死症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痛苦不堪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多</a:t>
            </a:r>
            <a:r>
              <a:rPr lang="zh-CN" altLang="en-US" sz="5400" dirty="0" smtClean="0"/>
              <a:t>災多劫斷碎心靈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創世與救恩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57158" y="1783560"/>
            <a:ext cx="8786842" cy="50744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此後人共神</a:t>
            </a:r>
            <a:r>
              <a:rPr lang="zh-CN" altLang="en-US" sz="5400" dirty="0" smtClean="0"/>
              <a:t>阻隔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罪惡</a:t>
            </a:r>
            <a:r>
              <a:rPr lang="zh-CN" altLang="en-US" sz="5400" dirty="0" smtClean="0"/>
              <a:t>充薰</a:t>
            </a:r>
            <a:r>
              <a:rPr lang="zh-CN" altLang="en-US" sz="5400" dirty="0" smtClean="0"/>
              <a:t>世間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至今</a:t>
            </a:r>
            <a:r>
              <a:rPr lang="zh-CN" altLang="en-US" sz="5400" dirty="0" smtClean="0"/>
              <a:t>人人歎悲聲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創世與救恩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57158" y="1783560"/>
            <a:ext cx="8786842" cy="50744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到何方尋找</a:t>
            </a:r>
            <a:r>
              <a:rPr lang="zh-CN" altLang="en-US" sz="5400" dirty="0" smtClean="0"/>
              <a:t>途徑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方得</a:t>
            </a:r>
            <a:r>
              <a:rPr lang="zh-CN" altLang="en-US" sz="5400" dirty="0" smtClean="0"/>
              <a:t>赦罪進到</a:t>
            </a:r>
            <a:r>
              <a:rPr lang="zh-CN" altLang="en-US" sz="5400" dirty="0" smtClean="0"/>
              <a:t>永生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從此</a:t>
            </a:r>
            <a:r>
              <a:rPr lang="zh-CN" altLang="en-US" sz="5400" dirty="0" smtClean="0"/>
              <a:t>得歡欣且免那永刑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創世與救恩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57158" y="1783560"/>
            <a:ext cx="8786842" cy="50744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凡人應當信奉</a:t>
            </a:r>
            <a:r>
              <a:rPr lang="zh-CN" altLang="en-US" sz="5400" dirty="0" smtClean="0"/>
              <a:t>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一生</a:t>
            </a:r>
            <a:r>
              <a:rPr lang="zh-CN" altLang="en-US" sz="5400" dirty="0" smtClean="0"/>
              <a:t>靠賴佢</a:t>
            </a:r>
            <a:r>
              <a:rPr lang="zh-CN" altLang="en-US" sz="5400" dirty="0" smtClean="0"/>
              <a:t>名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必得</a:t>
            </a:r>
            <a:r>
              <a:rPr lang="zh-CN" altLang="en-US" sz="5400" dirty="0" smtClean="0"/>
              <a:t>赦罪</a:t>
            </a:r>
            <a:r>
              <a:rPr lang="en-US" sz="5400" dirty="0" smtClean="0"/>
              <a:t>o</a:t>
            </a:r>
            <a:r>
              <a:rPr lang="zh-CN" altLang="en-US" sz="5400" dirty="0" smtClean="0"/>
              <a:t>既深</a:t>
            </a:r>
            <a:r>
              <a:rPr lang="zh-CN" altLang="en-US" sz="5400" dirty="0" smtClean="0"/>
              <a:t>恩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救</a:t>
            </a:r>
            <a:r>
              <a:rPr lang="zh-CN" altLang="en-US" sz="5400" dirty="0" smtClean="0"/>
              <a:t>贖我靈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創世與救恩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57158" y="1783560"/>
            <a:ext cx="8786842" cy="50744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佢藉那童女降下</a:t>
            </a:r>
            <a:r>
              <a:rPr lang="zh-CN" altLang="en-US" sz="5400" dirty="0" smtClean="0"/>
              <a:t>世間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慘遭</a:t>
            </a:r>
            <a:r>
              <a:rPr lang="zh-CN" altLang="en-US" sz="5400" dirty="0" smtClean="0"/>
              <a:t>坎坷與</a:t>
            </a:r>
            <a:r>
              <a:rPr lang="zh-CN" altLang="en-US" sz="5400" dirty="0" smtClean="0"/>
              <a:t>極刑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佢</a:t>
            </a:r>
            <a:r>
              <a:rPr lang="zh-CN" altLang="en-US" sz="5400" dirty="0" smtClean="0"/>
              <a:t>本係極其</a:t>
            </a:r>
            <a:r>
              <a:rPr lang="zh-CN" altLang="en-US" sz="5400" dirty="0" smtClean="0"/>
              <a:t>神聖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天使</a:t>
            </a:r>
            <a:r>
              <a:rPr lang="zh-CN" altLang="en-US" sz="5400" dirty="0" smtClean="0"/>
              <a:t>萬民</a:t>
            </a:r>
            <a:r>
              <a:rPr lang="zh-CN" altLang="en-US" sz="5400" dirty="0" smtClean="0"/>
              <a:t>崇敬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卻</a:t>
            </a:r>
            <a:r>
              <a:rPr lang="zh-CN" altLang="en-US" sz="5400" dirty="0" smtClean="0"/>
              <a:t>肯救贖人間棄天庭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創世與救恩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57158" y="1357298"/>
            <a:ext cx="8786842" cy="550072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朗誦：神愛</a:t>
            </a:r>
            <a:r>
              <a:rPr lang="zh-CN" altLang="en-US" sz="5400" dirty="0" smtClean="0"/>
              <a:t>世人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甚至</a:t>
            </a:r>
            <a:r>
              <a:rPr lang="zh-CN" altLang="en-US" sz="5400" dirty="0" smtClean="0"/>
              <a:t>將他的獨生子賜給</a:t>
            </a:r>
            <a:r>
              <a:rPr lang="zh-CN" altLang="en-US" sz="5400" dirty="0" smtClean="0"/>
              <a:t>他們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叫</a:t>
            </a:r>
            <a:r>
              <a:rPr lang="zh-CN" altLang="en-US" sz="5400" dirty="0" smtClean="0"/>
              <a:t>一切信他</a:t>
            </a:r>
            <a:r>
              <a:rPr lang="zh-CN" altLang="en-US" sz="5400" dirty="0" smtClean="0"/>
              <a:t>的  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不致滅亡</a:t>
            </a:r>
            <a:r>
              <a:rPr lang="en-US" altLang="zh-CN" sz="5400" dirty="0" smtClean="0"/>
              <a:t> </a:t>
            </a:r>
            <a:r>
              <a:rPr lang="en-US" altLang="zh-CN" sz="5400" dirty="0" smtClean="0"/>
              <a:t> </a:t>
            </a:r>
            <a:r>
              <a:rPr lang="zh-CN" altLang="en-US" sz="5400" dirty="0" smtClean="0"/>
              <a:t>反</a:t>
            </a:r>
            <a:r>
              <a:rPr lang="zh-CN" altLang="en-US" sz="5400" dirty="0" smtClean="0"/>
              <a:t>得</a:t>
            </a:r>
            <a:r>
              <a:rPr lang="zh-CN" altLang="en-US" sz="5400" dirty="0" smtClean="0"/>
              <a:t>永生</a:t>
            </a:r>
            <a:endParaRPr lang="en-US" altLang="zh-CN" sz="5400" dirty="0" smtClean="0"/>
          </a:p>
          <a:p>
            <a:pPr algn="ctr">
              <a:buNone/>
            </a:pPr>
            <a:r>
              <a:rPr lang="en-US" sz="5400" dirty="0" smtClean="0"/>
              <a:t>(</a:t>
            </a:r>
            <a:r>
              <a:rPr lang="zh-CN" altLang="en-US" sz="5400" dirty="0" smtClean="0"/>
              <a:t>約翰福音</a:t>
            </a:r>
            <a:r>
              <a:rPr lang="en-US" altLang="zh-CN" sz="5400" dirty="0" smtClean="0"/>
              <a:t>3</a:t>
            </a:r>
            <a:r>
              <a:rPr lang="zh-CN" altLang="en-US" sz="5400" dirty="0" smtClean="0"/>
              <a:t>：</a:t>
            </a:r>
            <a:r>
              <a:rPr lang="en-US" altLang="zh-CN" sz="5400" dirty="0" smtClean="0"/>
              <a:t>16</a:t>
            </a:r>
            <a:r>
              <a:rPr lang="en-US" sz="5400" dirty="0" smtClean="0"/>
              <a:t>)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</TotalTime>
  <Words>296</Words>
  <Application>Microsoft Office PowerPoint</Application>
  <PresentationFormat>如螢幕大小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地鐵</vt:lpstr>
      <vt:lpstr>創世與救恩</vt:lpstr>
      <vt:lpstr>創世與救恩</vt:lpstr>
      <vt:lpstr>創世與救恩</vt:lpstr>
      <vt:lpstr>創世與救恩</vt:lpstr>
      <vt:lpstr>創世與救恩</vt:lpstr>
      <vt:lpstr>創世與救恩</vt:lpstr>
      <vt:lpstr>創世與救恩</vt:lpstr>
      <vt:lpstr>創世與救恩</vt:lpstr>
      <vt:lpstr>創世與救恩</vt:lpstr>
      <vt:lpstr>創世與救恩</vt:lpstr>
      <vt:lpstr>創世與救恩</vt:lpstr>
      <vt:lpstr>創世與救恩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創世與救恩</dc:title>
  <dc:creator>DAIDUONG</dc:creator>
  <cp:lastModifiedBy>DAIDUONG</cp:lastModifiedBy>
  <cp:revision>3</cp:revision>
  <dcterms:created xsi:type="dcterms:W3CDTF">2013-08-03T10:42:45Z</dcterms:created>
  <dcterms:modified xsi:type="dcterms:W3CDTF">2013-08-03T10:52:10Z</dcterms:modified>
</cp:coreProperties>
</file>