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245-5B8A-4302-894E-2CCC6B647891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E793-B28D-4B6F-BA0A-276EF6B3F31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完美  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特別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你卻是為我捨棄生命的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軟弱  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你是道路真理和生命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主你要往哪裡走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我就跟你走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領我走到世界盡頭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一生不再回頭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讓世界聽到我們敬拜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我們的禱告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讓復興從我們開始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將主愛帶到人群中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勇敢走出去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縱然有許多的問題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你大能賜給我勇氣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我會勇敢走出去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勇敢走出去</vt:lpstr>
      <vt:lpstr>勇敢走出去</vt:lpstr>
      <vt:lpstr>勇敢走出去</vt:lpstr>
      <vt:lpstr>勇敢走出去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勇敢走出去</dc:title>
  <dc:creator>大唐</dc:creator>
  <cp:lastModifiedBy>大唐</cp:lastModifiedBy>
  <cp:revision>1</cp:revision>
  <dcterms:created xsi:type="dcterms:W3CDTF">2018-01-13T04:40:24Z</dcterms:created>
  <dcterms:modified xsi:type="dcterms:W3CDTF">2018-01-13T04:41:59Z</dcterms:modified>
</cp:coreProperties>
</file>