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9A61-05E4-4BF0-A811-D88305979371}" type="datetimeFigureOut">
              <a:rPr lang="zh-TW" altLang="en-US" smtClean="0"/>
              <a:t>2013/6/2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9A61-05E4-4BF0-A811-D88305979371}" type="datetimeFigureOut">
              <a:rPr lang="zh-TW" altLang="en-US" smtClean="0"/>
              <a:t>2013/6/2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9A61-05E4-4BF0-A811-D88305979371}" type="datetimeFigureOut">
              <a:rPr lang="zh-TW" altLang="en-US" smtClean="0"/>
              <a:t>2013/6/2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9A61-05E4-4BF0-A811-D88305979371}" type="datetimeFigureOut">
              <a:rPr lang="zh-TW" altLang="en-US" smtClean="0"/>
              <a:t>2013/6/2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9A61-05E4-4BF0-A811-D88305979371}" type="datetimeFigureOut">
              <a:rPr lang="zh-TW" altLang="en-US" smtClean="0"/>
              <a:t>2013/6/2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9A61-05E4-4BF0-A811-D88305979371}" type="datetimeFigureOut">
              <a:rPr lang="zh-TW" altLang="en-US" smtClean="0"/>
              <a:t>2013/6/2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9A61-05E4-4BF0-A811-D88305979371}" type="datetimeFigureOut">
              <a:rPr lang="zh-TW" altLang="en-US" smtClean="0"/>
              <a:t>2013/6/2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9A61-05E4-4BF0-A811-D88305979371}" type="datetimeFigureOut">
              <a:rPr lang="zh-TW" altLang="en-US" smtClean="0"/>
              <a:t>2013/6/2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9A61-05E4-4BF0-A811-D88305979371}" type="datetimeFigureOut">
              <a:rPr lang="zh-TW" altLang="en-US" smtClean="0"/>
              <a:t>2013/6/2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9A61-05E4-4BF0-A811-D88305979371}" type="datetimeFigureOut">
              <a:rPr lang="zh-TW" altLang="en-US" smtClean="0"/>
              <a:t>2013/6/2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6019A61-05E4-4BF0-A811-D88305979371}" type="datetimeFigureOut">
              <a:rPr lang="zh-TW" altLang="en-US" smtClean="0"/>
              <a:t>2013/6/2</a:t>
            </a:fld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019A61-05E4-4BF0-A811-D88305979371}" type="datetimeFigureOut">
              <a:rPr lang="zh-TW" altLang="en-US" smtClean="0"/>
              <a:t>2013/6/2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9F694E-BA46-42C7-A493-C042B596E2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 smtClean="0">
                <a:solidFill>
                  <a:srgbClr val="FF0000"/>
                </a:solidFill>
                <a:ea typeface="華康儷粗黑(P)" pitchFamily="1" charset="-120"/>
              </a:rPr>
              <a:t>十字架的愛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FontTx/>
              <a:buNone/>
            </a:pPr>
            <a:r>
              <a:rPr lang="zh-TW" altLang="en-US" sz="5400" dirty="0">
                <a:ea typeface="華康儷粗黑(P)" pitchFamily="1" charset="-120"/>
              </a:rPr>
              <a:t>耶穌用</a:t>
            </a:r>
            <a:r>
              <a:rPr lang="zh-TW" altLang="en-US" sz="5400" dirty="0" smtClean="0">
                <a:ea typeface="華康儷粗黑(P)" pitchFamily="1" charset="-120"/>
              </a:rPr>
              <a:t>十字架  十字架</a:t>
            </a:r>
            <a:r>
              <a:rPr lang="zh-TW" altLang="en-US" sz="5400" dirty="0">
                <a:ea typeface="華康儷粗黑(P)" pitchFamily="1" charset="-120"/>
              </a:rPr>
              <a:t>的愛</a:t>
            </a:r>
          </a:p>
          <a:p>
            <a:pPr algn="ctr">
              <a:buFontTx/>
              <a:buNone/>
            </a:pPr>
            <a:r>
              <a:rPr lang="zh-TW" altLang="en-US" sz="5400" dirty="0">
                <a:ea typeface="華康儷粗黑(P)" pitchFamily="1" charset="-120"/>
              </a:rPr>
              <a:t>廢掉了代代冤仇</a:t>
            </a:r>
          </a:p>
          <a:p>
            <a:pPr algn="ctr">
              <a:buFontTx/>
              <a:buNone/>
            </a:pPr>
            <a:r>
              <a:rPr lang="zh-TW" altLang="en-US" sz="5400" dirty="0">
                <a:ea typeface="華康儷粗黑(P)" pitchFamily="1" charset="-120"/>
              </a:rPr>
              <a:t>耶穌用</a:t>
            </a:r>
            <a:r>
              <a:rPr lang="zh-TW" altLang="en-US" sz="5400" dirty="0" smtClean="0">
                <a:ea typeface="華康儷粗黑(P)" pitchFamily="1" charset="-120"/>
              </a:rPr>
              <a:t>十字架  十字架</a:t>
            </a:r>
            <a:r>
              <a:rPr lang="zh-TW" altLang="en-US" sz="5400" dirty="0">
                <a:ea typeface="華康儷粗黑(P)" pitchFamily="1" charset="-120"/>
              </a:rPr>
              <a:t>的愛</a:t>
            </a:r>
          </a:p>
          <a:p>
            <a:pPr algn="ctr">
              <a:buFontTx/>
              <a:buNone/>
            </a:pPr>
            <a:r>
              <a:rPr lang="zh-TW" altLang="en-US" sz="5400" dirty="0">
                <a:ea typeface="華康儷粗黑(P)" pitchFamily="1" charset="-120"/>
              </a:rPr>
              <a:t>縮短了我們的距離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 smtClean="0">
                <a:solidFill>
                  <a:srgbClr val="FF0000"/>
                </a:solidFill>
                <a:ea typeface="華康儷粗黑(P)" pitchFamily="1" charset="-120"/>
              </a:rPr>
              <a:t>十字架的愛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zh-TW" altLang="en-US" sz="5400" dirty="0">
                <a:ea typeface="華康儷粗黑(P)" pitchFamily="1" charset="-120"/>
              </a:rPr>
              <a:t>祂用</a:t>
            </a:r>
            <a:r>
              <a:rPr lang="zh-TW" altLang="en-US" sz="5400" dirty="0" smtClean="0">
                <a:ea typeface="華康儷粗黑(P)" pitchFamily="1" charset="-120"/>
              </a:rPr>
              <a:t>十字架  十字架</a:t>
            </a:r>
            <a:r>
              <a:rPr lang="zh-TW" altLang="en-US" sz="5400" dirty="0">
                <a:ea typeface="華康儷粗黑(P)" pitchFamily="1" charset="-120"/>
              </a:rPr>
              <a:t>的愛</a:t>
            </a:r>
          </a:p>
          <a:p>
            <a:pPr algn="ctr">
              <a:buFontTx/>
              <a:buNone/>
            </a:pPr>
            <a:r>
              <a:rPr lang="zh-TW" altLang="en-US" sz="5400" dirty="0">
                <a:ea typeface="華康儷粗黑(P)" pitchFamily="1" charset="-120"/>
              </a:rPr>
              <a:t>征服全人類</a:t>
            </a:r>
          </a:p>
          <a:p>
            <a:pPr algn="ctr">
              <a:buFontTx/>
              <a:buNone/>
            </a:pPr>
            <a:r>
              <a:rPr lang="zh-TW" altLang="en-US" sz="5400" dirty="0">
                <a:ea typeface="華康儷粗黑(P)" pitchFamily="1" charset="-120"/>
              </a:rPr>
              <a:t>無</a:t>
            </a:r>
            <a:r>
              <a:rPr lang="zh-TW" altLang="en-US" sz="5400" dirty="0" smtClean="0">
                <a:ea typeface="華康儷粗黑(P)" pitchFamily="1" charset="-120"/>
              </a:rPr>
              <a:t>不屈膝  無不</a:t>
            </a:r>
            <a:r>
              <a:rPr lang="zh-TW" altLang="en-US" sz="5400" dirty="0">
                <a:ea typeface="華康儷粗黑(P)" pitchFamily="1" charset="-120"/>
              </a:rPr>
              <a:t>口稱</a:t>
            </a:r>
          </a:p>
          <a:p>
            <a:pPr algn="ctr">
              <a:buFontTx/>
              <a:buNone/>
            </a:pPr>
            <a:r>
              <a:rPr lang="zh-TW" altLang="en-US" sz="5400" dirty="0">
                <a:ea typeface="華康儷粗黑(P)" pitchFamily="1" charset="-120"/>
              </a:rPr>
              <a:t>耶穌基督為</a:t>
            </a:r>
            <a:r>
              <a:rPr lang="zh-TW" altLang="en-US" sz="5400" dirty="0" smtClean="0">
                <a:ea typeface="華康儷粗黑(P)" pitchFamily="1" charset="-120"/>
              </a:rPr>
              <a:t>救主</a:t>
            </a:r>
            <a:endParaRPr lang="zh-TW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 smtClean="0">
                <a:solidFill>
                  <a:srgbClr val="FF0000"/>
                </a:solidFill>
                <a:ea typeface="華康儷粗黑(P)" pitchFamily="1" charset="-120"/>
              </a:rPr>
              <a:t>十字架的愛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Tx/>
              <a:buNone/>
            </a:pPr>
            <a:r>
              <a:rPr lang="zh-TW" altLang="en-US" sz="5400" dirty="0">
                <a:ea typeface="華康儷粗黑(P)" pitchFamily="1" charset="-120"/>
              </a:rPr>
              <a:t>腳步踏向重重</a:t>
            </a:r>
            <a:r>
              <a:rPr lang="zh-TW" altLang="en-US" sz="5400" dirty="0" smtClean="0">
                <a:ea typeface="華康儷粗黑(P)" pitchFamily="1" charset="-120"/>
              </a:rPr>
              <a:t>山</a:t>
            </a:r>
            <a:endParaRPr lang="en-US" altLang="zh-TW" sz="5400" dirty="0" smtClean="0">
              <a:ea typeface="華康儷粗黑(P)" pitchFamily="1" charset="-120"/>
            </a:endParaRPr>
          </a:p>
          <a:p>
            <a:pPr algn="ctr">
              <a:buFontTx/>
              <a:buNone/>
            </a:pPr>
            <a:r>
              <a:rPr lang="zh-TW" altLang="en-US" sz="5400" dirty="0" smtClean="0">
                <a:ea typeface="華康儷粗黑(P)" pitchFamily="1" charset="-120"/>
              </a:rPr>
              <a:t>手</a:t>
            </a:r>
            <a:r>
              <a:rPr lang="zh-TW" altLang="en-US" sz="5400" dirty="0">
                <a:ea typeface="華康儷粗黑(P)" pitchFamily="1" charset="-120"/>
              </a:rPr>
              <a:t>兒敲開扇扇門</a:t>
            </a:r>
          </a:p>
          <a:p>
            <a:pPr algn="ctr">
              <a:buFontTx/>
              <a:buNone/>
            </a:pPr>
            <a:r>
              <a:rPr lang="zh-TW" altLang="en-US" sz="5400" dirty="0">
                <a:ea typeface="華康儷粗黑(P)" pitchFamily="1" charset="-120"/>
              </a:rPr>
              <a:t>報答主恩</a:t>
            </a:r>
            <a:r>
              <a:rPr lang="zh-TW" altLang="en-US" sz="5400" dirty="0" smtClean="0">
                <a:ea typeface="華康儷粗黑(P)" pitchFamily="1" charset="-120"/>
              </a:rPr>
              <a:t>一生</a:t>
            </a:r>
            <a:endParaRPr lang="en-US" altLang="zh-TW" sz="5400" dirty="0" smtClean="0">
              <a:ea typeface="華康儷粗黑(P)" pitchFamily="1" charset="-120"/>
            </a:endParaRPr>
          </a:p>
          <a:p>
            <a:pPr algn="ctr">
              <a:buFontTx/>
              <a:buNone/>
            </a:pPr>
            <a:r>
              <a:rPr lang="zh-TW" altLang="en-US" sz="5400" dirty="0" smtClean="0">
                <a:ea typeface="華康儷粗黑(P)" pitchFamily="1" charset="-120"/>
              </a:rPr>
              <a:t>無求無怨也無悔</a:t>
            </a:r>
            <a:endParaRPr lang="en-US" altLang="zh-TW" sz="5400" dirty="0" smtClean="0">
              <a:ea typeface="華康儷粗黑(P)" pitchFamily="1" charset="-120"/>
            </a:endParaRPr>
          </a:p>
          <a:p>
            <a:pPr algn="ctr">
              <a:buNone/>
            </a:pPr>
            <a:r>
              <a:rPr lang="zh-TW" altLang="en-US" sz="5400" dirty="0" smtClean="0">
                <a:ea typeface="華康儷粗黑(P)" pitchFamily="1" charset="-120"/>
              </a:rPr>
              <a:t>我們是神的</a:t>
            </a:r>
            <a:r>
              <a:rPr lang="zh-TW" altLang="en-US" sz="5400" dirty="0" smtClean="0">
                <a:ea typeface="華康儷粗黑(P)" pitchFamily="1" charset="-120"/>
              </a:rPr>
              <a:t>僕人</a:t>
            </a:r>
            <a:endParaRPr lang="zh-TW" alt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3">
  <a:themeElements>
    <a:clrScheme name="模組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0</TotalTime>
  <Words>76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佈景主題3</vt:lpstr>
      <vt:lpstr>十字架的愛 </vt:lpstr>
      <vt:lpstr>十字架的愛 </vt:lpstr>
      <vt:lpstr>十字架的愛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十字架的愛 </dc:title>
  <dc:creator>DAIDUONG</dc:creator>
  <cp:lastModifiedBy>DAIDUONG</cp:lastModifiedBy>
  <cp:revision>1</cp:revision>
  <dcterms:created xsi:type="dcterms:W3CDTF">2013-06-02T12:00:53Z</dcterms:created>
  <dcterms:modified xsi:type="dcterms:W3CDTF">2013-06-02T12:01:05Z</dcterms:modified>
</cp:coreProperties>
</file>