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A244-3D1D-47C8-8F37-0DEF6FAFF73D}" type="datetimeFigureOut">
              <a:rPr lang="zh-TW" altLang="en-US" smtClean="0"/>
              <a:pPr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但比起你的十架路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你亦經過世間苦與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的救贖愛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得勝和釋放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你渡過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體恤我的軟弱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你亦會在我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興起我的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今得到信心面對挑戰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十架的冠冕</vt:lpstr>
      <vt:lpstr>十架的冠冕</vt:lpstr>
      <vt:lpstr>十架的冠冕</vt:lpstr>
      <vt:lpstr>十架的冠冕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十架的冠冕</dc:title>
  <dc:creator>大唐</dc:creator>
  <cp:lastModifiedBy>DaTang</cp:lastModifiedBy>
  <cp:revision>2</cp:revision>
  <dcterms:created xsi:type="dcterms:W3CDTF">2016-09-20T05:46:34Z</dcterms:created>
  <dcterms:modified xsi:type="dcterms:W3CDTF">2018-10-27T01:51:38Z</dcterms:modified>
</cp:coreProperties>
</file>