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D8A-205F-4F68-A314-F6A691D4138C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48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十架的愛</vt:lpstr>
      <vt:lpstr>十架的愛</vt:lpstr>
      <vt:lpstr>十架的愛</vt:lpstr>
      <vt:lpstr>十架的愛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User</dc:creator>
  <cp:lastModifiedBy>大唐</cp:lastModifiedBy>
  <cp:revision>2</cp:revision>
  <dcterms:created xsi:type="dcterms:W3CDTF">2017-09-30T23:57:51Z</dcterms:created>
  <dcterms:modified xsi:type="dcterms:W3CDTF">2018-03-13T13:43:20Z</dcterms:modified>
</cp:coreProperties>
</file>