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58AF-2504-4605-AB4E-9AE290A8B557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96D880-F706-4CB6-8C83-09FB57D1E8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58AF-2504-4605-AB4E-9AE290A8B557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D880-F706-4CB6-8C83-09FB57D1E8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58AF-2504-4605-AB4E-9AE290A8B557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D880-F706-4CB6-8C83-09FB57D1E8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4558AF-2504-4605-AB4E-9AE290A8B557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96D880-F706-4CB6-8C83-09FB57D1E8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58AF-2504-4605-AB4E-9AE290A8B557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96D880-F706-4CB6-8C83-09FB57D1E8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E4558AF-2504-4605-AB4E-9AE290A8B557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196D880-F706-4CB6-8C83-09FB57D1E8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4558AF-2504-4605-AB4E-9AE290A8B557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196D880-F706-4CB6-8C83-09FB57D1E8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58AF-2504-4605-AB4E-9AE290A8B557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96D880-F706-4CB6-8C83-09FB57D1E8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58AF-2504-4605-AB4E-9AE290A8B557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96D880-F706-4CB6-8C83-09FB57D1E8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E4558AF-2504-4605-AB4E-9AE290A8B557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196D880-F706-4CB6-8C83-09FB57D1E8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4558AF-2504-4605-AB4E-9AE290A8B557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96D880-F706-4CB6-8C83-09FB57D1E8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6E4558AF-2504-4605-AB4E-9AE290A8B557}" type="datetimeFigureOut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4196D880-F706-4CB6-8C83-09FB57D1E8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0" y="1171596"/>
            <a:ext cx="9144000" cy="5686404"/>
          </a:xfrm>
        </p:spPr>
        <p:txBody>
          <a:bodyPr>
            <a:noAutofit/>
          </a:bodyPr>
          <a:lstStyle/>
          <a:p>
            <a:pPr algn="ctr"/>
            <a:r>
              <a:rPr lang="zh-TW" altLang="en-US" sz="5400" dirty="0" smtClean="0"/>
              <a:t>主耶穌為我們忍受了痛苦</a:t>
            </a:r>
            <a:endParaRPr lang="en-US" altLang="zh-TW" sz="5400" dirty="0" smtClean="0"/>
          </a:p>
          <a:p>
            <a:pPr algn="ctr"/>
            <a:r>
              <a:rPr lang="zh-TW" altLang="en-US" sz="5400" dirty="0" smtClean="0"/>
              <a:t>却沒有一句怨言</a:t>
            </a:r>
            <a:endParaRPr lang="en-US" altLang="zh-TW" sz="5400" dirty="0" smtClean="0"/>
          </a:p>
          <a:p>
            <a:pPr algn="ctr"/>
            <a:r>
              <a:rPr lang="zh-TW" altLang="en-US" sz="5400" dirty="0" smtClean="0"/>
              <a:t>還為我們受鞭傷</a:t>
            </a:r>
            <a:endParaRPr lang="en-US" altLang="zh-TW" sz="5400" dirty="0" smtClean="0"/>
          </a:p>
          <a:p>
            <a:pPr algn="ctr"/>
            <a:r>
              <a:rPr lang="zh-TW" altLang="en-US" sz="5400" dirty="0" smtClean="0"/>
              <a:t>使我們得了醫治</a:t>
            </a:r>
            <a:endParaRPr lang="en-US" altLang="zh-TW" sz="5400" dirty="0" smtClean="0"/>
          </a:p>
          <a:p>
            <a:pPr algn="ctr"/>
            <a:r>
              <a:rPr lang="zh-TW" altLang="en-US" sz="5400" dirty="0" smtClean="0"/>
              <a:t>祢受刑罰使我們得平安</a:t>
            </a:r>
            <a:endParaRPr lang="zh-TW" altLang="en-US" sz="5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十架的救</a:t>
            </a:r>
            <a:r>
              <a:rPr lang="zh-TW" altLang="en-US" dirty="0" smtClean="0"/>
              <a:t>贖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0" y="1171596"/>
            <a:ext cx="9144000" cy="568640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主耶穌為</a:t>
            </a:r>
            <a:r>
              <a:rPr lang="zh-TW" altLang="en-US" sz="5400" dirty="0" smtClean="0"/>
              <a:t>我們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受</a:t>
            </a:r>
            <a:r>
              <a:rPr lang="zh-TW" altLang="en-US" sz="5400" dirty="0"/>
              <a:t>了兵丁的</a:t>
            </a:r>
            <a:r>
              <a:rPr lang="zh-TW" altLang="en-US" sz="5400" dirty="0" smtClean="0"/>
              <a:t>羞辱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却</a:t>
            </a:r>
            <a:r>
              <a:rPr lang="zh-TW" altLang="en-US" sz="5400" dirty="0"/>
              <a:t>求父赦免</a:t>
            </a:r>
            <a:r>
              <a:rPr lang="zh-TW" altLang="en-US" sz="5400" dirty="0" smtClean="0"/>
              <a:t>他們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還</a:t>
            </a:r>
            <a:r>
              <a:rPr lang="zh-TW" altLang="en-US" sz="5400" dirty="0"/>
              <a:t>為我們受</a:t>
            </a:r>
            <a:r>
              <a:rPr lang="zh-TW" altLang="en-US" sz="5400" dirty="0" smtClean="0"/>
              <a:t>戲弄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還</a:t>
            </a:r>
            <a:r>
              <a:rPr lang="zh-TW" altLang="en-US" sz="5400" dirty="0"/>
              <a:t>受同釘人</a:t>
            </a:r>
            <a:r>
              <a:rPr lang="zh-TW" altLang="en-US" sz="5400" dirty="0" smtClean="0"/>
              <a:t>譏笑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為</a:t>
            </a:r>
            <a:r>
              <a:rPr lang="zh-TW" altLang="en-US" sz="5400" dirty="0"/>
              <a:t>我們成為代罪的羔羊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十架的救</a:t>
            </a:r>
            <a:r>
              <a:rPr lang="zh-TW" altLang="en-US" dirty="0" smtClean="0"/>
              <a:t>贖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0" y="1171596"/>
            <a:ext cx="9144000" cy="5686404"/>
          </a:xfrm>
        </p:spPr>
        <p:txBody>
          <a:bodyPr>
            <a:noAutofit/>
          </a:bodyPr>
          <a:lstStyle/>
          <a:p>
            <a:pPr algn="ctr"/>
            <a:r>
              <a:rPr lang="zh-TW" altLang="en-US" sz="5400" dirty="0" smtClean="0"/>
              <a:t>主</a:t>
            </a:r>
            <a:r>
              <a:rPr lang="zh-TW" altLang="en-US" sz="5400" dirty="0" smtClean="0"/>
              <a:t>耶穌  主耶穌</a:t>
            </a:r>
            <a:endParaRPr lang="en-US" altLang="zh-TW" sz="5400" dirty="0" smtClean="0"/>
          </a:p>
          <a:p>
            <a:pPr algn="ctr"/>
            <a:r>
              <a:rPr lang="zh-TW" altLang="en-US" sz="5400" dirty="0" smtClean="0"/>
              <a:t>各</a:t>
            </a:r>
            <a:r>
              <a:rPr lang="zh-TW" altLang="en-US" sz="5400" dirty="0" smtClean="0"/>
              <a:t>各他的路是祢血所</a:t>
            </a:r>
            <a:r>
              <a:rPr lang="zh-TW" altLang="en-US" sz="5400" dirty="0" smtClean="0"/>
              <a:t>鋪</a:t>
            </a:r>
            <a:endParaRPr lang="en-US" altLang="zh-TW" sz="5400" dirty="0" smtClean="0"/>
          </a:p>
          <a:p>
            <a:pPr algn="ctr"/>
            <a:r>
              <a:rPr lang="zh-TW" altLang="en-US" sz="5400" dirty="0" smtClean="0"/>
              <a:t>這</a:t>
            </a:r>
            <a:r>
              <a:rPr lang="zh-TW" altLang="en-US" sz="5400" dirty="0" smtClean="0"/>
              <a:t>條路長又</a:t>
            </a:r>
            <a:r>
              <a:rPr lang="zh-TW" altLang="en-US" sz="5400" dirty="0" smtClean="0"/>
              <a:t>長</a:t>
            </a:r>
            <a:endParaRPr lang="en-US" altLang="zh-TW" sz="5400" dirty="0" smtClean="0"/>
          </a:p>
          <a:p>
            <a:pPr algn="ctr"/>
            <a:r>
              <a:rPr lang="zh-TW" altLang="en-US" sz="5400" dirty="0" smtClean="0"/>
              <a:t>祢</a:t>
            </a:r>
            <a:r>
              <a:rPr lang="zh-TW" altLang="en-US" sz="5400" dirty="0" smtClean="0"/>
              <a:t>背負我們</a:t>
            </a:r>
            <a:r>
              <a:rPr lang="zh-TW" altLang="en-US" sz="5400" dirty="0" smtClean="0"/>
              <a:t>重擔</a:t>
            </a:r>
            <a:endParaRPr lang="en-US" altLang="zh-TW" sz="5400" dirty="0" smtClean="0"/>
          </a:p>
          <a:p>
            <a:pPr algn="ctr"/>
            <a:r>
              <a:rPr lang="zh-TW" altLang="en-US" sz="5400" dirty="0" smtClean="0"/>
              <a:t>祢</a:t>
            </a:r>
            <a:r>
              <a:rPr lang="zh-TW" altLang="en-US" sz="5400" dirty="0" smtClean="0"/>
              <a:t>仍一步一步往前掙</a:t>
            </a:r>
            <a:endParaRPr lang="zh-TW" altLang="en-US" sz="5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十架的救</a:t>
            </a:r>
            <a:r>
              <a:rPr lang="zh-TW" altLang="en-US" dirty="0" smtClean="0"/>
              <a:t>贖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0" y="1171596"/>
            <a:ext cx="9144000" cy="5686404"/>
          </a:xfrm>
        </p:spPr>
        <p:txBody>
          <a:bodyPr>
            <a:noAutofit/>
          </a:bodyPr>
          <a:lstStyle/>
          <a:p>
            <a:pPr algn="ctr"/>
            <a:r>
              <a:rPr lang="zh-TW" altLang="en-US" sz="5400" dirty="0" smtClean="0"/>
              <a:t>主</a:t>
            </a:r>
            <a:r>
              <a:rPr lang="zh-TW" altLang="en-US" sz="5400" dirty="0" smtClean="0"/>
              <a:t>耶穌  主耶穌</a:t>
            </a:r>
            <a:endParaRPr lang="en-US" altLang="zh-TW" sz="5400" dirty="0" smtClean="0"/>
          </a:p>
          <a:p>
            <a:pPr algn="ctr"/>
            <a:r>
              <a:rPr lang="zh-TW" altLang="en-US" sz="5400" dirty="0" smtClean="0"/>
              <a:t>各</a:t>
            </a:r>
            <a:r>
              <a:rPr lang="zh-TW" altLang="en-US" sz="5400" dirty="0" smtClean="0"/>
              <a:t>各他的路是祢血所</a:t>
            </a:r>
            <a:r>
              <a:rPr lang="zh-TW" altLang="en-US" sz="5400" dirty="0" smtClean="0"/>
              <a:t>鋪</a:t>
            </a:r>
            <a:endParaRPr lang="en-US" altLang="zh-TW" sz="5400" dirty="0" smtClean="0"/>
          </a:p>
          <a:p>
            <a:pPr algn="ctr"/>
            <a:r>
              <a:rPr lang="zh-TW" altLang="en-US" sz="5400" dirty="0" smtClean="0"/>
              <a:t>這</a:t>
            </a:r>
            <a:r>
              <a:rPr lang="zh-TW" altLang="en-US" sz="5400" dirty="0" smtClean="0"/>
              <a:t>條路長又</a:t>
            </a:r>
            <a:r>
              <a:rPr lang="zh-TW" altLang="en-US" sz="5400" dirty="0" smtClean="0"/>
              <a:t>長</a:t>
            </a:r>
            <a:endParaRPr lang="en-US" altLang="zh-TW" sz="5400" dirty="0" smtClean="0"/>
          </a:p>
          <a:p>
            <a:pPr algn="ctr"/>
            <a:r>
              <a:rPr lang="zh-TW" altLang="en-US" sz="5400" dirty="0" smtClean="0"/>
              <a:t>祢</a:t>
            </a:r>
            <a:r>
              <a:rPr lang="zh-TW" altLang="en-US" sz="5400" dirty="0" smtClean="0"/>
              <a:t>走完了人</a:t>
            </a:r>
            <a:r>
              <a:rPr lang="zh-TW" altLang="en-US" sz="5400" dirty="0" smtClean="0"/>
              <a:t>生路</a:t>
            </a:r>
            <a:endParaRPr lang="en-US" altLang="zh-TW" sz="5400" dirty="0" smtClean="0"/>
          </a:p>
          <a:p>
            <a:pPr algn="ctr"/>
            <a:r>
              <a:rPr lang="zh-TW" altLang="en-US" sz="5400" dirty="0" smtClean="0"/>
              <a:t>祢</a:t>
            </a:r>
            <a:r>
              <a:rPr lang="zh-TW" altLang="en-US" sz="5400" dirty="0" smtClean="0"/>
              <a:t>在十架上完成了救贖</a:t>
            </a:r>
            <a:endParaRPr lang="zh-TW" altLang="en-US" sz="5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十架的救</a:t>
            </a:r>
            <a:r>
              <a:rPr lang="zh-TW" altLang="en-US" dirty="0" smtClean="0"/>
              <a:t>贖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2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3</TotalTime>
  <Words>143</Words>
  <Application>Microsoft Office PowerPoint</Application>
  <PresentationFormat>如螢幕大小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佈景主題2</vt:lpstr>
      <vt:lpstr>十架的救贖</vt:lpstr>
      <vt:lpstr>十架的救贖</vt:lpstr>
      <vt:lpstr>十架的救贖</vt:lpstr>
      <vt:lpstr>十架的救贖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十架的救贖</dc:title>
  <dc:creator>DAIDUONG</dc:creator>
  <cp:lastModifiedBy>DAIDUONG</cp:lastModifiedBy>
  <cp:revision>1</cp:revision>
  <dcterms:created xsi:type="dcterms:W3CDTF">2014-04-10T09:15:20Z</dcterms:created>
  <dcterms:modified xsi:type="dcterms:W3CDTF">2014-04-10T09:18:30Z</dcterms:modified>
</cp:coreProperties>
</file>