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D12284-93D8-4053-9574-6FFADE692929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C9D71F-9A72-4413-8032-DE78DCFB2A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是誰令我迷霧裡覓曙光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困惑跌到前路也願去闖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是誰令我危難裡亦勇敢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世事變遷不改我路向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是誰令我尋著意義而活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獻奉這生來盡發熱發光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是誰伴我無後悔踏遠方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也令我知真方向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原來是耶穌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祂的愛未變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願來是耶穌  恩手領導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令我總不放棄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是誰用愛平伏往日創傷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貼近我心除掉往日模樣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是誰用愛成就往日夢想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眼淚抹乾不需往後看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是誰用愛同渡各樣壓迫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照亮我心無懼世俗拍擊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是誰用愛長路結伴去闖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也伴我走真方向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原來是耶穌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原來是耶穌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祂的愛未變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願來是耶穌  恩手領導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原來是耶穌  給我不死的愛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令我堅定前行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8</TotalTime>
  <Words>195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Theme14</vt:lpstr>
      <vt:lpstr>原來是耶穌</vt:lpstr>
      <vt:lpstr>原來是耶穌</vt:lpstr>
      <vt:lpstr>原來是耶穌</vt:lpstr>
      <vt:lpstr>原來是耶穌</vt:lpstr>
      <vt:lpstr>原來是耶穌</vt:lpstr>
      <vt:lpstr>原來是耶穌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原來是耶穌</dc:title>
  <dc:creator>DAIDUONG</dc:creator>
  <cp:lastModifiedBy>DAIDUONG</cp:lastModifiedBy>
  <cp:revision>1</cp:revision>
  <dcterms:created xsi:type="dcterms:W3CDTF">2013-09-05T06:55:55Z</dcterms:created>
  <dcterms:modified xsi:type="dcterms:W3CDTF">2013-09-05T07:04:49Z</dcterms:modified>
</cp:coreProperties>
</file>