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F0B5-2B40-479E-B899-1D91086236C4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我看到天使天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攻擊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要更堅定信靠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你是我力量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你是我永遠的拯救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你的右手施展能力顯出榮耀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靠著你的聖靈你的應許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永遠不放棄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神阿誰能像你  至聖至榮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可頌可畏  施行奇事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只要有你在我左右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控告  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抵擋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是神所揀選的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124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佈景主題11</vt:lpstr>
      <vt:lpstr>只要有你在我左右</vt:lpstr>
      <vt:lpstr>只要有你在我左右</vt:lpstr>
      <vt:lpstr>只要有你在我左右</vt:lpstr>
      <vt:lpstr>只要有你在我左右</vt:lpstr>
      <vt:lpstr>只要有你在我左右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只要有你在我左右</dc:title>
  <dc:creator>User</dc:creator>
  <cp:lastModifiedBy>User</cp:lastModifiedBy>
  <cp:revision>1</cp:revision>
  <dcterms:created xsi:type="dcterms:W3CDTF">2017-09-16T04:52:13Z</dcterms:created>
  <dcterms:modified xsi:type="dcterms:W3CDTF">2017-09-16T04:56:11Z</dcterms:modified>
</cp:coreProperties>
</file>