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2A426-AF06-46AF-88B2-6D16F968C6A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4454-ACD8-4B5A-8D09-E8D752ACE8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開我的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眼睛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我看到天使天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仇敵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攻擊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要更堅定信靠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你是我永遠的拯救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你的右手施展能力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顯出榮耀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只要有你在我左右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我必不懼怕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靠著你的聖靈你的應許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永遠不放棄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5007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只要有你在我左右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我必不懼怕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神阿誰能像你   至聖至榮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可頌可畏   施行奇事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誰能控告   誰能抵擋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我是神所揀選的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只要有你在我左右</vt:lpstr>
      <vt:lpstr>只要有你在我左右</vt:lpstr>
      <vt:lpstr>只要有你在我左右</vt:lpstr>
      <vt:lpstr>只要有你在我左右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只要有你在我左右</dc:title>
  <dc:creator>大唐</dc:creator>
  <cp:lastModifiedBy>大唐</cp:lastModifiedBy>
  <cp:revision>1</cp:revision>
  <dcterms:created xsi:type="dcterms:W3CDTF">2018-10-02T13:46:57Z</dcterms:created>
  <dcterms:modified xsi:type="dcterms:W3CDTF">2018-10-02T13:50:30Z</dcterms:modified>
</cp:coreProperties>
</file>