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0BFC-FE9E-4A7A-A32A-894D5623C2A2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叫我抬起</a:t>
            </a:r>
            <a:r>
              <a:rPr lang="zh-TW" altLang="en-US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頭</a:t>
            </a:r>
            <a:r>
              <a:rPr lang="zh-TW" altLang="en-US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動搖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懼誰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叫我抬起頭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必不致缺乏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有耶和華作我旌旗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必全然得勝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叫我抬起頭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耶和華是我四圍的盾牌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又是叫我抬起頭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的神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叫我抬起頭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一宿雖然有哭泣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早晨我們必歡呼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祢是我的磐石我的幫助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92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叫我抬起頭的神</vt:lpstr>
      <vt:lpstr>叫我抬起頭的神</vt:lpstr>
      <vt:lpstr>叫我抬起頭的神</vt:lpstr>
      <vt:lpstr>叫我抬起頭的神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叫我抬起頭的神</dc:title>
  <dc:creator>大唐</dc:creator>
  <cp:lastModifiedBy>大唐</cp:lastModifiedBy>
  <cp:revision>1</cp:revision>
  <dcterms:created xsi:type="dcterms:W3CDTF">2018-02-10T03:32:52Z</dcterms:created>
  <dcterms:modified xsi:type="dcterms:W3CDTF">2018-02-10T03:34:45Z</dcterms:modified>
</cp:coreProperties>
</file>