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255EE9-C13F-43EC-93F6-FA648EE70C17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438A1-9C53-4FAF-AD5F-2CF079D26B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255EE9-C13F-43EC-93F6-FA648EE70C17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438A1-9C53-4FAF-AD5F-2CF079D26B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255EE9-C13F-43EC-93F6-FA648EE70C17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438A1-9C53-4FAF-AD5F-2CF079D26B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255EE9-C13F-43EC-93F6-FA648EE70C17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438A1-9C53-4FAF-AD5F-2CF079D26B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255EE9-C13F-43EC-93F6-FA648EE70C17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438A1-9C53-4FAF-AD5F-2CF079D26B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255EE9-C13F-43EC-93F6-FA648EE70C17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438A1-9C53-4FAF-AD5F-2CF079D26B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255EE9-C13F-43EC-93F6-FA648EE70C17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438A1-9C53-4FAF-AD5F-2CF079D26B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255EE9-C13F-43EC-93F6-FA648EE70C17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438A1-9C53-4FAF-AD5F-2CF079D26B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255EE9-C13F-43EC-93F6-FA648EE70C17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438A1-9C53-4FAF-AD5F-2CF079D26B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255EE9-C13F-43EC-93F6-FA648EE70C17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438A1-9C53-4FAF-AD5F-2CF079D26B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255EE9-C13F-43EC-93F6-FA648EE70C17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438A1-9C53-4FAF-AD5F-2CF079D26B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D255EE9-C13F-43EC-93F6-FA648EE70C17}" type="datetimeFigureOut">
              <a:rPr lang="zh-TW" altLang="en-US" smtClean="0"/>
              <a:t>2016/4/17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C9438A1-9C53-4FAF-AD5F-2CF079D26B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同一個天空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風帶走了微笑</a:t>
            </a:r>
          </a:p>
          <a:p>
            <a:pPr algn="ctr">
              <a:buNone/>
            </a:pPr>
            <a:r>
              <a:rPr lang="zh-TW" altLang="en-US" sz="5400" dirty="0"/>
              <a:t>一轉眼抬頭</a:t>
            </a:r>
          </a:p>
          <a:p>
            <a:pPr algn="ctr">
              <a:buNone/>
            </a:pPr>
            <a:r>
              <a:rPr lang="zh-TW" altLang="en-US" sz="5400" dirty="0"/>
              <a:t>幸福不見</a:t>
            </a:r>
            <a:r>
              <a:rPr lang="zh-TW" altLang="en-US" sz="5400" dirty="0" smtClean="0"/>
              <a:t>了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同一個天空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找失去的擁抱</a:t>
            </a:r>
          </a:p>
          <a:p>
            <a:pPr algn="ctr">
              <a:buNone/>
            </a:pPr>
            <a:r>
              <a:rPr lang="zh-TW" altLang="en-US" sz="5400" dirty="0"/>
              <a:t>溫柔的眼眸</a:t>
            </a:r>
          </a:p>
          <a:p>
            <a:pPr algn="ctr">
              <a:buNone/>
            </a:pPr>
            <a:r>
              <a:rPr lang="zh-TW" altLang="en-US" sz="5400" dirty="0"/>
              <a:t>想多看一秒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同一個天空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拭乾眼淚看清楚</a:t>
            </a:r>
          </a:p>
          <a:p>
            <a:pPr algn="ctr">
              <a:buNone/>
            </a:pPr>
            <a:r>
              <a:rPr lang="zh-TW" altLang="en-US" sz="5400" dirty="0"/>
              <a:t>原來愛沒走</a:t>
            </a:r>
            <a:r>
              <a:rPr lang="zh-TW" altLang="en-US" sz="5400" dirty="0" smtClean="0"/>
              <a:t>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smtClean="0"/>
              <a:t>天上</a:t>
            </a:r>
            <a:r>
              <a:rPr lang="zh-TW" altLang="en-US" sz="5400" dirty="0"/>
              <a:t>的父把雙手張開</a:t>
            </a:r>
          </a:p>
          <a:p>
            <a:pPr algn="ctr">
              <a:buNone/>
            </a:pPr>
            <a:r>
              <a:rPr lang="zh-TW" altLang="en-US" sz="5400" dirty="0"/>
              <a:t>等孩子進祂懷抱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同一個天空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同一個太陽照耀你我</a:t>
            </a:r>
            <a:r>
              <a:rPr lang="zh-TW" altLang="en-US" sz="5400" dirty="0" smtClean="0"/>
              <a:t>臉龐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同一</a:t>
            </a:r>
            <a:r>
              <a:rPr lang="zh-TW" altLang="en-US" sz="5400" dirty="0"/>
              <a:t>顆心 同一份愛</a:t>
            </a:r>
          </a:p>
          <a:p>
            <a:pPr algn="ctr">
              <a:buNone/>
            </a:pPr>
            <a:r>
              <a:rPr lang="zh-TW" altLang="en-US" sz="5400" dirty="0"/>
              <a:t>同一個天空下有</a:t>
            </a:r>
            <a:r>
              <a:rPr lang="zh-TW" altLang="en-US" sz="5400" dirty="0" smtClean="0"/>
              <a:t>溫暖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同一</a:t>
            </a:r>
            <a:r>
              <a:rPr lang="zh-TW" altLang="en-US" sz="5400" dirty="0"/>
              <a:t>個上帝的光芒</a:t>
            </a:r>
          </a:p>
          <a:p>
            <a:pPr algn="ctr">
              <a:buNone/>
            </a:pPr>
            <a:r>
              <a:rPr lang="zh-TW" altLang="en-US" sz="5400" dirty="0"/>
              <a:t>讓我們生命充滿希望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同一個天空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看單純的微笑</a:t>
            </a:r>
          </a:p>
          <a:p>
            <a:pPr algn="ctr">
              <a:buNone/>
            </a:pPr>
            <a:r>
              <a:rPr lang="zh-TW" altLang="en-US" sz="5400" dirty="0"/>
              <a:t>快樂和恩典</a:t>
            </a:r>
          </a:p>
          <a:p>
            <a:pPr algn="ctr">
              <a:buNone/>
            </a:pPr>
            <a:r>
              <a:rPr lang="zh-TW" altLang="en-US" sz="5400" dirty="0"/>
              <a:t>漸漸的懂了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同一個天空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嚐溫馨的味道</a:t>
            </a:r>
          </a:p>
          <a:p>
            <a:pPr algn="ctr">
              <a:buNone/>
            </a:pPr>
            <a:r>
              <a:rPr lang="zh-TW" altLang="en-US" sz="5400" dirty="0"/>
              <a:t>祝福和關懷</a:t>
            </a:r>
          </a:p>
          <a:p>
            <a:pPr algn="ctr">
              <a:buNone/>
            </a:pPr>
            <a:r>
              <a:rPr lang="zh-TW" altLang="en-US" sz="5400" dirty="0"/>
              <a:t>在周圍環繞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同一個天空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每個孩子也寶貴</a:t>
            </a:r>
          </a:p>
          <a:p>
            <a:pPr algn="ctr">
              <a:buNone/>
            </a:pPr>
            <a:r>
              <a:rPr lang="zh-TW" altLang="en-US" sz="5400" dirty="0"/>
              <a:t>疼愛不分</a:t>
            </a:r>
            <a:r>
              <a:rPr lang="zh-TW" altLang="en-US" sz="5400" dirty="0" smtClean="0"/>
              <a:t>多少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天上</a:t>
            </a:r>
            <a:r>
              <a:rPr lang="zh-TW" altLang="en-US" sz="5400" dirty="0"/>
              <a:t>的父是永遠倚靠</a:t>
            </a:r>
          </a:p>
          <a:p>
            <a:pPr algn="ctr">
              <a:buNone/>
            </a:pPr>
            <a:r>
              <a:rPr lang="zh-TW" altLang="en-US" sz="5400" dirty="0"/>
              <a:t>我們是祂的驕傲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同一個天空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同一個太陽照耀你我</a:t>
            </a:r>
            <a:r>
              <a:rPr lang="zh-TW" altLang="en-US" sz="5400" dirty="0" smtClean="0"/>
              <a:t>臉龐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同一</a:t>
            </a:r>
            <a:r>
              <a:rPr lang="zh-TW" altLang="en-US" sz="5400" dirty="0"/>
              <a:t>顆心 同一份愛</a:t>
            </a:r>
          </a:p>
          <a:p>
            <a:pPr algn="ctr">
              <a:buNone/>
            </a:pPr>
            <a:r>
              <a:rPr lang="zh-TW" altLang="en-US" sz="5400" dirty="0"/>
              <a:t>同一個天空下有</a:t>
            </a:r>
            <a:r>
              <a:rPr lang="zh-TW" altLang="en-US" sz="5400" dirty="0" smtClean="0"/>
              <a:t>溫暖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同一</a:t>
            </a:r>
            <a:r>
              <a:rPr lang="zh-TW" altLang="en-US" sz="5400" dirty="0"/>
              <a:t>個上帝的光芒</a:t>
            </a:r>
          </a:p>
          <a:p>
            <a:pPr algn="ctr">
              <a:buNone/>
            </a:pPr>
            <a:r>
              <a:rPr lang="zh-TW" altLang="en-US" sz="5400" dirty="0"/>
              <a:t>讓我們生命充滿 希望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1</TotalTime>
  <Words>163</Words>
  <Application>Microsoft Office PowerPoint</Application>
  <PresentationFormat>如螢幕大小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佈景主題6</vt:lpstr>
      <vt:lpstr>同一個天空</vt:lpstr>
      <vt:lpstr>同一個天空</vt:lpstr>
      <vt:lpstr>同一個天空</vt:lpstr>
      <vt:lpstr>同一個天空</vt:lpstr>
      <vt:lpstr>同一個天空</vt:lpstr>
      <vt:lpstr>同一個天空</vt:lpstr>
      <vt:lpstr>同一個天空</vt:lpstr>
      <vt:lpstr>同一個天空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同一個天空</dc:title>
  <dc:creator>大唐</dc:creator>
  <cp:lastModifiedBy>大唐</cp:lastModifiedBy>
  <cp:revision>1</cp:revision>
  <dcterms:created xsi:type="dcterms:W3CDTF">2016-04-17T00:30:48Z</dcterms:created>
  <dcterms:modified xsi:type="dcterms:W3CDTF">2016-04-17T00:32:31Z</dcterms:modified>
</cp:coreProperties>
</file>