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C270-FC28-4AC5-8AFF-223843BA4068}" type="datetimeFigureOut">
              <a:rPr lang="zh-TW" altLang="en-US" smtClean="0"/>
              <a:t>2018/6/23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D570-B710-45F1-BB64-7FCC65B1202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唱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89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同來讚美</vt:lpstr>
      <vt:lpstr>同來讚美</vt:lpstr>
      <vt:lpstr>同來讚美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同來讚美</dc:title>
  <dc:creator>大唐</dc:creator>
  <cp:lastModifiedBy>大唐</cp:lastModifiedBy>
  <cp:revision>1</cp:revision>
  <dcterms:created xsi:type="dcterms:W3CDTF">2018-06-23T12:13:28Z</dcterms:created>
  <dcterms:modified xsi:type="dcterms:W3CDTF">2018-06-23T12:15:15Z</dcterms:modified>
</cp:coreProperties>
</file>