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840E-4CA1-456E-BCF5-F0E66931762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219E-794C-4B5C-ADA7-BD7552EB10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向耶和華唱新</a:t>
            </a:r>
            <a:r>
              <a:rPr lang="zh-TW" altLang="en-US" dirty="0" smtClean="0"/>
              <a:t>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85794"/>
            <a:ext cx="9043958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5400" dirty="0"/>
              <a:t>你們要向耶和華唱新歌</a:t>
            </a:r>
          </a:p>
          <a:p>
            <a:pPr>
              <a:buNone/>
            </a:pPr>
            <a:r>
              <a:rPr lang="zh-TW" altLang="en-US" sz="5400" dirty="0"/>
              <a:t>全地都要向耶和華歌唱</a:t>
            </a:r>
          </a:p>
          <a:p>
            <a:pPr>
              <a:buNone/>
            </a:pPr>
            <a:r>
              <a:rPr lang="zh-TW" altLang="en-US" sz="5400" dirty="0"/>
              <a:t>要向耶和華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>
              <a:buNone/>
            </a:pPr>
            <a:r>
              <a:rPr lang="zh-TW" altLang="en-US" sz="5400" dirty="0" smtClean="0"/>
              <a:t>稱頌祂的名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祂的名</a:t>
            </a:r>
          </a:p>
          <a:p>
            <a:pPr>
              <a:buNone/>
            </a:pPr>
            <a:r>
              <a:rPr lang="zh-TW" altLang="en-US" sz="5400" dirty="0" smtClean="0"/>
              <a:t>天天</a:t>
            </a:r>
            <a:r>
              <a:rPr lang="zh-TW" altLang="en-US" sz="5400" dirty="0"/>
              <a:t>傳揚祂的救恩</a:t>
            </a:r>
          </a:p>
          <a:p>
            <a:pPr>
              <a:buNone/>
            </a:pPr>
            <a:r>
              <a:rPr lang="zh-TW" altLang="en-US" sz="5400" dirty="0"/>
              <a:t>天天傳揚祂的救</a:t>
            </a:r>
            <a:r>
              <a:rPr lang="zh-TW" altLang="en-US" sz="5400" dirty="0" smtClean="0"/>
              <a:t>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向耶和華唱新</a:t>
            </a:r>
            <a:r>
              <a:rPr lang="zh-TW" altLang="en-US" dirty="0" smtClean="0"/>
              <a:t>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85794"/>
            <a:ext cx="9043958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5400" dirty="0" smtClean="0"/>
              <a:t>在列邦中述說祂的榮耀</a:t>
            </a:r>
          </a:p>
          <a:p>
            <a:pPr>
              <a:buNone/>
            </a:pPr>
            <a:r>
              <a:rPr lang="zh-TW" altLang="en-US" sz="5400" dirty="0" smtClean="0"/>
              <a:t>在萬民中訴說祂的奇事</a:t>
            </a:r>
          </a:p>
          <a:p>
            <a:pPr>
              <a:buNone/>
            </a:pPr>
            <a:r>
              <a:rPr lang="zh-TW" altLang="en-US" sz="5400" dirty="0" smtClean="0"/>
              <a:t>因耶和華為大</a:t>
            </a:r>
            <a:r>
              <a:rPr lang="en-US" sz="5400" dirty="0" smtClean="0"/>
              <a:t> </a:t>
            </a:r>
            <a:endParaRPr lang="zh-TW" altLang="en-US" sz="5400" dirty="0" smtClean="0"/>
          </a:p>
          <a:p>
            <a:pPr>
              <a:buNone/>
            </a:pPr>
            <a:r>
              <a:rPr lang="zh-TW" altLang="en-US" sz="5400" dirty="0" smtClean="0"/>
              <a:t>當受極大的讚美</a:t>
            </a:r>
          </a:p>
          <a:p>
            <a:pPr>
              <a:buNone/>
            </a:pPr>
            <a:r>
              <a:rPr lang="zh-TW" altLang="en-US" sz="5400" dirty="0" smtClean="0"/>
              <a:t>祂在萬神之上 當受敬畏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2</TotalTime>
  <Words>78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Theme15</vt:lpstr>
      <vt:lpstr>向耶和華唱新歌</vt:lpstr>
      <vt:lpstr>向耶和華唱新歌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向耶和華唱新歌</dc:title>
  <dc:creator>DAIDUONG</dc:creator>
  <cp:lastModifiedBy>DAIDUONG</cp:lastModifiedBy>
  <cp:revision>1</cp:revision>
  <dcterms:created xsi:type="dcterms:W3CDTF">2014-01-18T23:57:52Z</dcterms:created>
  <dcterms:modified xsi:type="dcterms:W3CDTF">2014-01-19T00:00:25Z</dcterms:modified>
</cp:coreProperties>
</file>