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9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1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2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1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1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4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0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31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81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3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7B52-E6AB-4D37-B982-3B5B9DBDC60C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4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你寶座在這裡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你榮耀在這裡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你寶座在這裡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你榮耀在這裡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34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擁戴你為王 榮耀都歸於你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0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20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來呼喊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更多更多 來高舉你的名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更多更多 來呼喊你的名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2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君王就在這裡</vt:lpstr>
      <vt:lpstr>君王就在這裡</vt:lpstr>
      <vt:lpstr>君王就在這裡</vt:lpstr>
      <vt:lpstr>君王就在這裡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batisuoc</dc:creator>
  <cp:lastModifiedBy>大唐</cp:lastModifiedBy>
  <cp:revision>2</cp:revision>
  <dcterms:created xsi:type="dcterms:W3CDTF">2017-10-29T16:55:31Z</dcterms:created>
  <dcterms:modified xsi:type="dcterms:W3CDTF">2017-10-31T12:36:03Z</dcterms:modified>
</cp:coreProperties>
</file>