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A2A8-0B7C-4AE0-AD7A-EFE43259BCEF}" type="datetimeFigureOut">
              <a:rPr lang="zh-TW" altLang="en-US" smtClean="0"/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CEAB-B445-488B-A9D5-611D454279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你知道我的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軟弱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用聖靈的大能來堅固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的恩惠和慈愛為我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預備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信實極其廣大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你的憐憫不致斷絕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滿有恩典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我尋求你仰望你的榮面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我呼求你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憐憫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呼求你恩典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我抓住你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應許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堅定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倚靠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憐憫原是向審判誇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勝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我呼求你憐憫   我呼求你恩典</a:t>
            </a:r>
            <a:b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你同在不離開   聖靈扶持我</a:t>
            </a:r>
            <a:b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你是我拯救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93</Words>
  <Application>Microsoft Office PowerPoint</Application>
  <PresentationFormat>如螢幕大小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呼求你憐憫</vt:lpstr>
      <vt:lpstr>呼求你憐憫</vt:lpstr>
      <vt:lpstr>呼求你憐憫</vt:lpstr>
      <vt:lpstr>呼求你憐憫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呼求你憐憫</dc:title>
  <dc:creator>大唐</dc:creator>
  <cp:lastModifiedBy>大唐</cp:lastModifiedBy>
  <cp:revision>2</cp:revision>
  <dcterms:created xsi:type="dcterms:W3CDTF">2017-10-17T12:42:52Z</dcterms:created>
  <dcterms:modified xsi:type="dcterms:W3CDTF">2017-10-17T12:48:35Z</dcterms:modified>
</cp:coreProperties>
</file>