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568C71-CBB8-4551-9034-340C41982414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43059B-E965-453E-9438-4B34DCFE105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和撒那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和撒</a:t>
            </a:r>
            <a:r>
              <a:rPr lang="zh-TW" altLang="en-US" sz="5400" dirty="0" smtClean="0"/>
              <a:t>那  和</a:t>
            </a:r>
            <a:r>
              <a:rPr lang="zh-TW" altLang="en-US" sz="5400" dirty="0"/>
              <a:t>撒</a:t>
            </a:r>
            <a:r>
              <a:rPr lang="zh-TW" altLang="en-US" sz="5400" dirty="0" smtClean="0"/>
              <a:t>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和</a:t>
            </a:r>
            <a:r>
              <a:rPr lang="zh-TW" altLang="en-US" sz="5400" dirty="0"/>
              <a:t>撒</a:t>
            </a:r>
            <a:r>
              <a:rPr lang="zh-TW" altLang="en-US" sz="5400" dirty="0" smtClean="0"/>
              <a:t>那</a:t>
            </a:r>
            <a:r>
              <a:rPr lang="zh-CN" altLang="en-US" sz="5400" dirty="0" smtClean="0"/>
              <a:t>歸於至高神</a:t>
            </a:r>
            <a:endParaRPr lang="en-US" altLang="zh-CN" sz="5400" dirty="0"/>
          </a:p>
          <a:p>
            <a:pPr algn="ctr">
              <a:buNone/>
            </a:pPr>
            <a:r>
              <a:rPr lang="zh-TW" altLang="en-US" sz="5400" dirty="0" smtClean="0"/>
              <a:t>和</a:t>
            </a:r>
            <a:r>
              <a:rPr lang="zh-TW" altLang="en-US" sz="5400" dirty="0"/>
              <a:t>撒</a:t>
            </a:r>
            <a:r>
              <a:rPr lang="zh-TW" altLang="en-US" sz="5400" dirty="0" smtClean="0"/>
              <a:t>那  和</a:t>
            </a:r>
            <a:r>
              <a:rPr lang="zh-TW" altLang="en-US" sz="5400" dirty="0"/>
              <a:t>撒</a:t>
            </a:r>
            <a:r>
              <a:rPr lang="zh-TW" altLang="en-US" sz="5400" dirty="0" smtClean="0"/>
              <a:t>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和</a:t>
            </a:r>
            <a:r>
              <a:rPr lang="zh-TW" altLang="en-US" sz="5400" dirty="0"/>
              <a:t>撒</a:t>
            </a:r>
            <a:r>
              <a:rPr lang="zh-TW" altLang="en-US" sz="5400" dirty="0" smtClean="0"/>
              <a:t>那</a:t>
            </a:r>
            <a:r>
              <a:rPr lang="zh-CN" altLang="en-US" sz="5400" dirty="0" smtClean="0"/>
              <a:t>歸於至高神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和撒那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我們齊聲讚美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你至聖尊名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權</a:t>
            </a:r>
            <a:r>
              <a:rPr lang="zh-CN" altLang="en-US" sz="5400" dirty="0" smtClean="0"/>
              <a:t>柄尊榮歸主我神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和撒那歸於至高神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和撒那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榮耀  榮耀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願榮耀歸萬王之王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榮耀  榮耀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願榮耀歸萬王之王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和撒那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我們齊聲讚美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你至聖尊名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權</a:t>
            </a:r>
            <a:r>
              <a:rPr lang="zh-CN" altLang="en-US" sz="5400" dirty="0" smtClean="0"/>
              <a:t>柄尊榮歸主我神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願榮耀歸萬王之王</a:t>
            </a:r>
            <a:endParaRPr lang="zh-CN" altLang="en-US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118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和撒那</vt:lpstr>
      <vt:lpstr>和撒那</vt:lpstr>
      <vt:lpstr>和撒那</vt:lpstr>
      <vt:lpstr>和撒那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和撒那</dc:title>
  <dc:creator>Admin</dc:creator>
  <cp:lastModifiedBy>Admin</cp:lastModifiedBy>
  <cp:revision>1</cp:revision>
  <dcterms:created xsi:type="dcterms:W3CDTF">2013-03-17T00:27:32Z</dcterms:created>
  <dcterms:modified xsi:type="dcterms:W3CDTF">2013-03-17T00:30:19Z</dcterms:modified>
</cp:coreProperties>
</file>