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E01777E-BA64-459B-9872-16C1BBF1C619}" type="datetimeFigureOut">
              <a:rPr lang="zh-TW" altLang="en-US" smtClean="0"/>
              <a:pPr/>
              <a:t>2014/4/20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AF523F8-8E39-42D0-80BB-C2C2309F3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和散那歸我</a:t>
            </a:r>
            <a:r>
              <a:rPr lang="zh-TW" altLang="en-US" dirty="0" smtClean="0"/>
              <a:t>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唱和散那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和散那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和散那歸萬王之王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和散那</a:t>
            </a:r>
            <a:r>
              <a:rPr lang="en-US" sz="5400" dirty="0" smtClean="0"/>
              <a:t>  </a:t>
            </a:r>
            <a:r>
              <a:rPr lang="zh-TW" altLang="en-US" sz="5400" dirty="0" smtClean="0"/>
              <a:t>和散那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和散那歸我王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和散那歸我</a:t>
            </a:r>
            <a:r>
              <a:rPr lang="zh-TW" altLang="en-US" dirty="0" smtClean="0"/>
              <a:t>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祂是以色列大</a:t>
            </a:r>
            <a:r>
              <a:rPr lang="zh-TW" altLang="en-US" sz="5400" dirty="0" smtClean="0"/>
              <a:t>君王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大衛</a:t>
            </a:r>
            <a:r>
              <a:rPr lang="zh-TW" altLang="en-US" sz="5400" dirty="0" smtClean="0"/>
              <a:t>後裔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現在</a:t>
            </a:r>
            <a:r>
              <a:rPr lang="zh-TW" altLang="en-US" sz="5400" dirty="0"/>
              <a:t>奉主的名</a:t>
            </a:r>
            <a:r>
              <a:rPr lang="zh-TW" altLang="en-US" sz="5400" dirty="0" smtClean="0"/>
              <a:t>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王當受</a:t>
            </a:r>
            <a:r>
              <a:rPr lang="zh-TW" altLang="en-US" sz="5400" dirty="0" smtClean="0"/>
              <a:t>稱頌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高唱</a:t>
            </a:r>
            <a:r>
              <a:rPr lang="zh-TW" altLang="en-US" sz="5400" dirty="0"/>
              <a:t>和散那歸王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和散那歸我</a:t>
            </a:r>
            <a:r>
              <a:rPr lang="zh-TW" altLang="en-US" dirty="0" smtClean="0"/>
              <a:t>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唱和散那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和散那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和散那歸萬王之王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和散那</a:t>
            </a:r>
            <a:r>
              <a:rPr lang="en-US" sz="5400" dirty="0" smtClean="0"/>
              <a:t>  </a:t>
            </a:r>
            <a:r>
              <a:rPr lang="zh-TW" altLang="en-US" sz="5400" dirty="0" smtClean="0"/>
              <a:t>和散那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和散那歸我王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和散那歸我</a:t>
            </a:r>
            <a:r>
              <a:rPr lang="zh-TW" altLang="en-US" dirty="0" smtClean="0"/>
              <a:t>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天使天軍在</a:t>
            </a:r>
            <a:r>
              <a:rPr lang="zh-TW" altLang="en-US" sz="5400" dirty="0" smtClean="0"/>
              <a:t>高處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稱頌主聖</a:t>
            </a:r>
            <a:r>
              <a:rPr lang="zh-TW" altLang="en-US" sz="5400" dirty="0" smtClean="0"/>
              <a:t>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受</a:t>
            </a:r>
            <a:r>
              <a:rPr lang="zh-TW" altLang="en-US" sz="5400" dirty="0"/>
              <a:t>造萬物眾</a:t>
            </a:r>
            <a:r>
              <a:rPr lang="zh-TW" altLang="en-US" sz="5400" dirty="0" smtClean="0"/>
              <a:t>生靈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一同</a:t>
            </a:r>
            <a:r>
              <a:rPr lang="zh-TW" altLang="en-US" sz="5400" dirty="0"/>
              <a:t>高聲</a:t>
            </a:r>
            <a:r>
              <a:rPr lang="zh-TW" altLang="en-US" sz="5400" dirty="0" smtClean="0"/>
              <a:t>響應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歌唱</a:t>
            </a:r>
            <a:r>
              <a:rPr lang="zh-TW" altLang="en-US" sz="5400" dirty="0"/>
              <a:t>和散那歸我王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和散那歸我</a:t>
            </a:r>
            <a:r>
              <a:rPr lang="zh-TW" altLang="en-US" dirty="0" smtClean="0"/>
              <a:t>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眾城門抬起</a:t>
            </a:r>
            <a:r>
              <a:rPr lang="zh-TW" altLang="en-US" sz="5400" dirty="0" smtClean="0"/>
              <a:t>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古</a:t>
            </a:r>
            <a:r>
              <a:rPr lang="zh-TW" altLang="en-US" sz="5400" dirty="0"/>
              <a:t>門戶被</a:t>
            </a:r>
            <a:r>
              <a:rPr lang="zh-TW" altLang="en-US" sz="5400" dirty="0" smtClean="0"/>
              <a:t>高舉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那</a:t>
            </a:r>
            <a:r>
              <a:rPr lang="zh-TW" altLang="en-US" sz="5400" dirty="0"/>
              <a:t>榮耀的王快將</a:t>
            </a:r>
            <a:r>
              <a:rPr lang="zh-TW" altLang="en-US" sz="5400" dirty="0" smtClean="0"/>
              <a:t>進來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榮耀</a:t>
            </a:r>
            <a:r>
              <a:rPr lang="zh-TW" altLang="en-US" sz="5400" dirty="0"/>
              <a:t>王將進來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和散那歸我</a:t>
            </a:r>
            <a:r>
              <a:rPr lang="zh-TW" altLang="en-US" dirty="0" smtClean="0"/>
              <a:t>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誰是這榮耀</a:t>
            </a:r>
            <a:r>
              <a:rPr lang="zh-TW" altLang="en-US" sz="5400" dirty="0" smtClean="0"/>
              <a:t>君王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大能</a:t>
            </a:r>
            <a:r>
              <a:rPr lang="zh-TW" altLang="en-US" sz="5400" dirty="0"/>
              <a:t>大力的上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古</a:t>
            </a:r>
            <a:r>
              <a:rPr lang="zh-TW" altLang="en-US" sz="5400" dirty="0"/>
              <a:t>門戶抬起</a:t>
            </a:r>
            <a:r>
              <a:rPr lang="zh-TW" altLang="en-US" sz="5400" dirty="0" smtClean="0"/>
              <a:t>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迎接</a:t>
            </a:r>
            <a:r>
              <a:rPr lang="zh-TW" altLang="en-US" sz="5400" dirty="0"/>
              <a:t>榮耀王進來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和散那歸我</a:t>
            </a:r>
            <a:r>
              <a:rPr lang="zh-TW" altLang="en-US" dirty="0" smtClean="0"/>
              <a:t>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唱和散</a:t>
            </a:r>
            <a:r>
              <a:rPr lang="zh-TW" altLang="en-US" sz="5400" dirty="0" smtClean="0"/>
              <a:t>那</a:t>
            </a:r>
            <a:r>
              <a:rPr lang="en-US" sz="5400" dirty="0" smtClean="0"/>
              <a:t>  </a:t>
            </a:r>
            <a:r>
              <a:rPr lang="zh-TW" altLang="en-US" sz="5400" dirty="0" smtClean="0"/>
              <a:t>和</a:t>
            </a:r>
            <a:r>
              <a:rPr lang="zh-TW" altLang="en-US" sz="5400" dirty="0"/>
              <a:t>散</a:t>
            </a:r>
            <a:r>
              <a:rPr lang="zh-TW" altLang="en-US" sz="5400" dirty="0" smtClean="0"/>
              <a:t>那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和</a:t>
            </a:r>
            <a:r>
              <a:rPr lang="zh-TW" altLang="en-US" sz="5400" dirty="0"/>
              <a:t>散那歸萬王之</a:t>
            </a:r>
            <a:r>
              <a:rPr lang="zh-TW" altLang="en-US" sz="5400" dirty="0" smtClean="0"/>
              <a:t>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和</a:t>
            </a:r>
            <a:r>
              <a:rPr lang="zh-TW" altLang="en-US" sz="5400" dirty="0"/>
              <a:t>散</a:t>
            </a:r>
            <a:r>
              <a:rPr lang="zh-TW" altLang="en-US" sz="5400" dirty="0" smtClean="0"/>
              <a:t>那</a:t>
            </a:r>
            <a:r>
              <a:rPr lang="en-US" altLang="zh-TW" sz="5400" dirty="0" smtClean="0"/>
              <a:t> </a:t>
            </a:r>
            <a:r>
              <a:rPr lang="en-US" sz="5400" dirty="0" smtClean="0"/>
              <a:t> </a:t>
            </a:r>
            <a:r>
              <a:rPr lang="zh-TW" altLang="en-US" sz="5400" dirty="0"/>
              <a:t>和散</a:t>
            </a:r>
            <a:r>
              <a:rPr lang="zh-TW" altLang="en-US" sz="5400" dirty="0" smtClean="0"/>
              <a:t>那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和</a:t>
            </a:r>
            <a:r>
              <a:rPr lang="zh-TW" altLang="en-US" sz="5400" dirty="0"/>
              <a:t>散那歸我王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和散那歸我</a:t>
            </a:r>
            <a:r>
              <a:rPr lang="zh-TW" altLang="en-US" dirty="0" smtClean="0"/>
              <a:t>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祂是以色列大</a:t>
            </a:r>
            <a:r>
              <a:rPr lang="zh-TW" altLang="en-US" sz="5400" dirty="0" smtClean="0"/>
              <a:t>君王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大衛</a:t>
            </a:r>
            <a:r>
              <a:rPr lang="zh-TW" altLang="en-US" sz="5400" dirty="0" smtClean="0"/>
              <a:t>後裔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現在</a:t>
            </a:r>
            <a:r>
              <a:rPr lang="zh-TW" altLang="en-US" sz="5400" dirty="0"/>
              <a:t>奉主的名</a:t>
            </a:r>
            <a:r>
              <a:rPr lang="zh-TW" altLang="en-US" sz="5400" dirty="0" smtClean="0"/>
              <a:t>來</a:t>
            </a:r>
            <a:endParaRPr lang="en-US" altLang="zh-TW" sz="5400" dirty="0" smtClean="0"/>
          </a:p>
          <a:p>
            <a:pPr algn="ctr">
              <a:buNone/>
            </a:pP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我</a:t>
            </a:r>
            <a:r>
              <a:rPr lang="zh-TW" altLang="en-US" sz="5400" dirty="0" smtClean="0"/>
              <a:t>王</a:t>
            </a:r>
            <a:r>
              <a:rPr lang="zh-TW" altLang="en-US" sz="5400" dirty="0"/>
              <a:t>當受</a:t>
            </a:r>
            <a:r>
              <a:rPr lang="zh-TW" altLang="en-US" sz="5400" dirty="0" smtClean="0"/>
              <a:t>稱頌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高唱</a:t>
            </a:r>
            <a:r>
              <a:rPr lang="zh-TW" altLang="en-US" sz="5400" dirty="0"/>
              <a:t>和散那</a:t>
            </a:r>
            <a:r>
              <a:rPr lang="zh-TW" altLang="en-US" sz="5400" dirty="0" smtClean="0"/>
              <a:t>歸我王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3</TotalTime>
  <Words>239</Words>
  <Application>Microsoft Office PowerPoint</Application>
  <PresentationFormat>如螢幕大小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佈景主題7</vt:lpstr>
      <vt:lpstr>和散那歸我王</vt:lpstr>
      <vt:lpstr>和散那歸我王</vt:lpstr>
      <vt:lpstr>和散那歸我王</vt:lpstr>
      <vt:lpstr>和散那歸我王</vt:lpstr>
      <vt:lpstr>和散那歸我王</vt:lpstr>
      <vt:lpstr>和散那歸我王</vt:lpstr>
      <vt:lpstr>和散那歸我王</vt:lpstr>
      <vt:lpstr>和散那歸我王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和散那歸我王</dc:title>
  <dc:creator>DAIDUONG</dc:creator>
  <cp:lastModifiedBy>DAIDUONG</cp:lastModifiedBy>
  <cp:revision>2</cp:revision>
  <dcterms:created xsi:type="dcterms:W3CDTF">2014-04-10T09:20:23Z</dcterms:created>
  <dcterms:modified xsi:type="dcterms:W3CDTF">2014-04-20T12:58:59Z</dcterms:modified>
</cp:coreProperties>
</file>